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61" r:id="rId5"/>
    <p:sldId id="262" r:id="rId6"/>
    <p:sldId id="264" r:id="rId7"/>
    <p:sldId id="263" r:id="rId8"/>
    <p:sldId id="265" r:id="rId9"/>
    <p:sldId id="259" r:id="rId10"/>
    <p:sldId id="260"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1346F6A-CB39-4B4B-8497-009848432329}" v="504" dt="2024-03-29T21:03:41.87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1"/>
    <p:restoredTop sz="96197"/>
  </p:normalViewPr>
  <p:slideViewPr>
    <p:cSldViewPr snapToGrid="0">
      <p:cViewPr varScale="1">
        <p:scale>
          <a:sx n="90" d="100"/>
          <a:sy n="90" d="100"/>
        </p:scale>
        <p:origin x="232" y="9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17" Type="http://schemas.microsoft.com/office/2015/10/relationships/revisionInfo" Target="revisionInfo.xml"/><Relationship Id="rId2" Type="http://schemas.openxmlformats.org/officeDocument/2006/relationships/slide" Target="slides/slide1.xml"/><Relationship Id="rId16"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elanie Houston" userId="b429d6646d4db046" providerId="LiveId" clId="{A1346F6A-CB39-4B4B-8497-009848432329}"/>
    <pc:docChg chg="undo custSel addSld delSld modSld sldOrd">
      <pc:chgData name="Melanie Houston" userId="b429d6646d4db046" providerId="LiveId" clId="{A1346F6A-CB39-4B4B-8497-009848432329}" dt="2024-03-29T21:10:36.186" v="3122" actId="20577"/>
      <pc:docMkLst>
        <pc:docMk/>
      </pc:docMkLst>
      <pc:sldChg chg="modSp mod">
        <pc:chgData name="Melanie Houston" userId="b429d6646d4db046" providerId="LiveId" clId="{A1346F6A-CB39-4B4B-8497-009848432329}" dt="2024-03-29T20:16:03.979" v="1870" actId="20577"/>
        <pc:sldMkLst>
          <pc:docMk/>
          <pc:sldMk cId="2833243328" sldId="256"/>
        </pc:sldMkLst>
        <pc:spChg chg="mod">
          <ac:chgData name="Melanie Houston" userId="b429d6646d4db046" providerId="LiveId" clId="{A1346F6A-CB39-4B4B-8497-009848432329}" dt="2024-03-29T20:16:03.979" v="1870" actId="20577"/>
          <ac:spMkLst>
            <pc:docMk/>
            <pc:sldMk cId="2833243328" sldId="256"/>
            <ac:spMk id="3" creationId="{10BB568F-E613-1196-B820-69256D720CFA}"/>
          </ac:spMkLst>
        </pc:spChg>
      </pc:sldChg>
      <pc:sldChg chg="addSp delSp modSp mod setBg setClrOvrMap">
        <pc:chgData name="Melanie Houston" userId="b429d6646d4db046" providerId="LiveId" clId="{A1346F6A-CB39-4B4B-8497-009848432329}" dt="2024-03-28T02:28:42.742" v="942" actId="255"/>
        <pc:sldMkLst>
          <pc:docMk/>
          <pc:sldMk cId="3964991194" sldId="257"/>
        </pc:sldMkLst>
        <pc:spChg chg="mod">
          <ac:chgData name="Melanie Houston" userId="b429d6646d4db046" providerId="LiveId" clId="{A1346F6A-CB39-4B4B-8497-009848432329}" dt="2024-03-28T02:28:42.742" v="942" actId="255"/>
          <ac:spMkLst>
            <pc:docMk/>
            <pc:sldMk cId="3964991194" sldId="257"/>
            <ac:spMk id="2" creationId="{1D615DDF-59A1-AEAC-5E57-B1B0B6851E6B}"/>
          </ac:spMkLst>
        </pc:spChg>
        <pc:spChg chg="add del mod">
          <ac:chgData name="Melanie Houston" userId="b429d6646d4db046" providerId="LiveId" clId="{A1346F6A-CB39-4B4B-8497-009848432329}" dt="2024-03-28T01:50:40.009" v="418" actId="931"/>
          <ac:spMkLst>
            <pc:docMk/>
            <pc:sldMk cId="3964991194" sldId="257"/>
            <ac:spMk id="3" creationId="{6F81DB91-65C2-17F2-C1CC-4A61DB15B1F2}"/>
          </ac:spMkLst>
        </pc:spChg>
        <pc:spChg chg="add del">
          <ac:chgData name="Melanie Houston" userId="b429d6646d4db046" providerId="LiveId" clId="{A1346F6A-CB39-4B4B-8497-009848432329}" dt="2024-03-28T02:00:23.630" v="428" actId="26606"/>
          <ac:spMkLst>
            <pc:docMk/>
            <pc:sldMk cId="3964991194" sldId="257"/>
            <ac:spMk id="8" creationId="{C314C310-850D-4491-AA52-C75BEA68B68C}"/>
          </ac:spMkLst>
        </pc:spChg>
        <pc:spChg chg="add del">
          <ac:chgData name="Melanie Houston" userId="b429d6646d4db046" providerId="LiveId" clId="{A1346F6A-CB39-4B4B-8497-009848432329}" dt="2024-03-28T02:01:07.019" v="430" actId="26606"/>
          <ac:spMkLst>
            <pc:docMk/>
            <pc:sldMk cId="3964991194" sldId="257"/>
            <ac:spMk id="23" creationId="{F4C2B571-8160-4749-AB99-260E8052A97E}"/>
          </ac:spMkLst>
        </pc:spChg>
        <pc:spChg chg="add del">
          <ac:chgData name="Melanie Houston" userId="b429d6646d4db046" providerId="LiveId" clId="{A1346F6A-CB39-4B4B-8497-009848432329}" dt="2024-03-28T02:01:07.019" v="430" actId="26606"/>
          <ac:spMkLst>
            <pc:docMk/>
            <pc:sldMk cId="3964991194" sldId="257"/>
            <ac:spMk id="29" creationId="{4BC7608C-E0A1-4B90-A335-E2C95ABF9BE4}"/>
          </ac:spMkLst>
        </pc:spChg>
        <pc:spChg chg="add">
          <ac:chgData name="Melanie Houston" userId="b429d6646d4db046" providerId="LiveId" clId="{A1346F6A-CB39-4B4B-8497-009848432329}" dt="2024-03-28T02:01:07.019" v="430" actId="26606"/>
          <ac:spMkLst>
            <pc:docMk/>
            <pc:sldMk cId="3964991194" sldId="257"/>
            <ac:spMk id="40" creationId="{F4C2B571-8160-4749-AB99-260E8052A97E}"/>
          </ac:spMkLst>
        </pc:spChg>
        <pc:spChg chg="add">
          <ac:chgData name="Melanie Houston" userId="b429d6646d4db046" providerId="LiveId" clId="{A1346F6A-CB39-4B4B-8497-009848432329}" dt="2024-03-28T02:01:07.019" v="430" actId="26606"/>
          <ac:spMkLst>
            <pc:docMk/>
            <pc:sldMk cId="3964991194" sldId="257"/>
            <ac:spMk id="46" creationId="{C1AB3E5B-B3BF-404B-8289-0949F7EE1D0A}"/>
          </ac:spMkLst>
        </pc:spChg>
        <pc:grpChg chg="add del">
          <ac:chgData name="Melanie Houston" userId="b429d6646d4db046" providerId="LiveId" clId="{A1346F6A-CB39-4B4B-8497-009848432329}" dt="2024-03-28T02:00:23.630" v="428" actId="26606"/>
          <ac:grpSpMkLst>
            <pc:docMk/>
            <pc:sldMk cId="3964991194" sldId="257"/>
            <ac:grpSpMk id="10" creationId="{D4EC3799-3F52-48CE-85CC-83AED368EB42}"/>
          </ac:grpSpMkLst>
        </pc:grpChg>
        <pc:grpChg chg="add del">
          <ac:chgData name="Melanie Houston" userId="b429d6646d4db046" providerId="LiveId" clId="{A1346F6A-CB39-4B4B-8497-009848432329}" dt="2024-03-28T02:01:07.019" v="430" actId="26606"/>
          <ac:grpSpMkLst>
            <pc:docMk/>
            <pc:sldMk cId="3964991194" sldId="257"/>
            <ac:grpSpMk id="19" creationId="{AB8E3704-0CB2-48C2-A46B-EDB627185764}"/>
          </ac:grpSpMkLst>
        </pc:grpChg>
        <pc:grpChg chg="add del">
          <ac:chgData name="Melanie Houston" userId="b429d6646d4db046" providerId="LiveId" clId="{A1346F6A-CB39-4B4B-8497-009848432329}" dt="2024-03-28T02:01:07.019" v="430" actId="26606"/>
          <ac:grpSpMkLst>
            <pc:docMk/>
            <pc:sldMk cId="3964991194" sldId="257"/>
            <ac:grpSpMk id="25" creationId="{B211C037-B27E-470B-84AF-352C2E5AC66C}"/>
          </ac:grpSpMkLst>
        </pc:grpChg>
        <pc:grpChg chg="add">
          <ac:chgData name="Melanie Houston" userId="b429d6646d4db046" providerId="LiveId" clId="{A1346F6A-CB39-4B4B-8497-009848432329}" dt="2024-03-28T02:01:07.019" v="430" actId="26606"/>
          <ac:grpSpMkLst>
            <pc:docMk/>
            <pc:sldMk cId="3964991194" sldId="257"/>
            <ac:grpSpMk id="36" creationId="{AB8E3704-0CB2-48C2-A46B-EDB627185764}"/>
          </ac:grpSpMkLst>
        </pc:grpChg>
        <pc:grpChg chg="add">
          <ac:chgData name="Melanie Houston" userId="b429d6646d4db046" providerId="LiveId" clId="{A1346F6A-CB39-4B4B-8497-009848432329}" dt="2024-03-28T02:01:07.019" v="430" actId="26606"/>
          <ac:grpSpMkLst>
            <pc:docMk/>
            <pc:sldMk cId="3964991194" sldId="257"/>
            <ac:grpSpMk id="42" creationId="{ED3C1606-1BAC-4A69-9F43-F6E67CB6C215}"/>
          </ac:grpSpMkLst>
        </pc:grpChg>
        <pc:picChg chg="add del mod ord">
          <ac:chgData name="Melanie Houston" userId="b429d6646d4db046" providerId="LiveId" clId="{A1346F6A-CB39-4B4B-8497-009848432329}" dt="2024-03-24T23:29:57.650" v="1" actId="34307"/>
          <ac:picMkLst>
            <pc:docMk/>
            <pc:sldMk cId="3964991194" sldId="257"/>
            <ac:picMk id="4" creationId="{38D8714F-B2AD-A380-D55D-2E978FB978FF}"/>
          </ac:picMkLst>
        </pc:picChg>
        <pc:picChg chg="add mod">
          <ac:chgData name="Melanie Houston" userId="b429d6646d4db046" providerId="LiveId" clId="{A1346F6A-CB39-4B4B-8497-009848432329}" dt="2024-03-28T01:47:46.810" v="417" actId="931"/>
          <ac:picMkLst>
            <pc:docMk/>
            <pc:sldMk cId="3964991194" sldId="257"/>
            <ac:picMk id="5" creationId="{E019EE04-B54B-C268-7B28-94BBDA2FD1FE}"/>
          </ac:picMkLst>
        </pc:picChg>
        <pc:picChg chg="add mod ord">
          <ac:chgData name="Melanie Houston" userId="b429d6646d4db046" providerId="LiveId" clId="{A1346F6A-CB39-4B4B-8497-009848432329}" dt="2024-03-28T02:10:11.531" v="435" actId="14100"/>
          <ac:picMkLst>
            <pc:docMk/>
            <pc:sldMk cId="3964991194" sldId="257"/>
            <ac:picMk id="7" creationId="{682850A5-28EA-E84C-6D3A-53E8CF22601E}"/>
          </ac:picMkLst>
        </pc:picChg>
        <pc:picChg chg="add mod">
          <ac:chgData name="Melanie Houston" userId="b429d6646d4db046" providerId="LiveId" clId="{A1346F6A-CB39-4B4B-8497-009848432329}" dt="2024-03-28T02:10:07.327" v="434" actId="14100"/>
          <ac:picMkLst>
            <pc:docMk/>
            <pc:sldMk cId="3964991194" sldId="257"/>
            <ac:picMk id="13" creationId="{A0B3CC9F-DE29-4109-4124-30D0528F86DE}"/>
          </ac:picMkLst>
        </pc:picChg>
        <pc:cxnChg chg="add del">
          <ac:chgData name="Melanie Houston" userId="b429d6646d4db046" providerId="LiveId" clId="{A1346F6A-CB39-4B4B-8497-009848432329}" dt="2024-03-28T02:00:23.630" v="428" actId="26606"/>
          <ac:cxnSpMkLst>
            <pc:docMk/>
            <pc:sldMk cId="3964991194" sldId="257"/>
            <ac:cxnSpMk id="14" creationId="{789E20C7-BB50-4317-93C7-90C8ED80B275}"/>
          </ac:cxnSpMkLst>
        </pc:cxnChg>
        <pc:cxnChg chg="add del">
          <ac:chgData name="Melanie Houston" userId="b429d6646d4db046" providerId="LiveId" clId="{A1346F6A-CB39-4B4B-8497-009848432329}" dt="2024-03-28T02:01:07.019" v="430" actId="26606"/>
          <ac:cxnSpMkLst>
            <pc:docMk/>
            <pc:sldMk cId="3964991194" sldId="257"/>
            <ac:cxnSpMk id="31" creationId="{3C2CD76A-2B67-4128-AA06-2625405CE094}"/>
          </ac:cxnSpMkLst>
        </pc:cxnChg>
        <pc:cxnChg chg="add">
          <ac:chgData name="Melanie Houston" userId="b429d6646d4db046" providerId="LiveId" clId="{A1346F6A-CB39-4B4B-8497-009848432329}" dt="2024-03-28T02:01:07.019" v="430" actId="26606"/>
          <ac:cxnSpMkLst>
            <pc:docMk/>
            <pc:sldMk cId="3964991194" sldId="257"/>
            <ac:cxnSpMk id="48" creationId="{9E5B911B-0E12-4F97-9057-78D206FE440B}"/>
          </ac:cxnSpMkLst>
        </pc:cxnChg>
      </pc:sldChg>
      <pc:sldChg chg="addSp delSp modSp new mod setBg setClrOvrMap">
        <pc:chgData name="Melanie Houston" userId="b429d6646d4db046" providerId="LiveId" clId="{A1346F6A-CB39-4B4B-8497-009848432329}" dt="2024-03-28T02:21:24.980" v="885" actId="26606"/>
        <pc:sldMkLst>
          <pc:docMk/>
          <pc:sldMk cId="321121787" sldId="258"/>
        </pc:sldMkLst>
        <pc:spChg chg="mod">
          <ac:chgData name="Melanie Houston" userId="b429d6646d4db046" providerId="LiveId" clId="{A1346F6A-CB39-4B4B-8497-009848432329}" dt="2024-03-28T02:21:24.980" v="885" actId="26606"/>
          <ac:spMkLst>
            <pc:docMk/>
            <pc:sldMk cId="321121787" sldId="258"/>
            <ac:spMk id="2" creationId="{1B196D77-2EFC-F51D-A11D-F99A40364171}"/>
          </ac:spMkLst>
        </pc:spChg>
        <pc:spChg chg="add del mod">
          <ac:chgData name="Melanie Houston" userId="b429d6646d4db046" providerId="LiveId" clId="{A1346F6A-CB39-4B4B-8497-009848432329}" dt="2024-03-28T02:17:02.270" v="810" actId="26606"/>
          <ac:spMkLst>
            <pc:docMk/>
            <pc:sldMk cId="321121787" sldId="258"/>
            <ac:spMk id="3" creationId="{DD27FDCB-0E81-9AFE-2270-4228532BA19F}"/>
          </ac:spMkLst>
        </pc:spChg>
        <pc:spChg chg="add del">
          <ac:chgData name="Melanie Houston" userId="b429d6646d4db046" providerId="LiveId" clId="{A1346F6A-CB39-4B4B-8497-009848432329}" dt="2024-03-28T02:17:02.270" v="810" actId="26606"/>
          <ac:spMkLst>
            <pc:docMk/>
            <pc:sldMk cId="321121787" sldId="258"/>
            <ac:spMk id="8" creationId="{C314C310-850D-4491-AA52-C75BEA68B68C}"/>
          </ac:spMkLst>
        </pc:spChg>
        <pc:spChg chg="add del">
          <ac:chgData name="Melanie Houston" userId="b429d6646d4db046" providerId="LiveId" clId="{A1346F6A-CB39-4B4B-8497-009848432329}" dt="2024-03-28T02:15:43.981" v="801" actId="26606"/>
          <ac:spMkLst>
            <pc:docMk/>
            <pc:sldMk cId="321121787" sldId="258"/>
            <ac:spMk id="24" creationId="{F9ED434F-8767-46CC-B26B-5AF62FF01E66}"/>
          </ac:spMkLst>
        </pc:spChg>
        <pc:spChg chg="add del">
          <ac:chgData name="Melanie Houston" userId="b429d6646d4db046" providerId="LiveId" clId="{A1346F6A-CB39-4B4B-8497-009848432329}" dt="2024-03-28T02:15:47.498" v="803" actId="26606"/>
          <ac:spMkLst>
            <pc:docMk/>
            <pc:sldMk cId="321121787" sldId="258"/>
            <ac:spMk id="26" creationId="{C314C310-850D-4491-AA52-C75BEA68B68C}"/>
          </ac:spMkLst>
        </pc:spChg>
        <pc:spChg chg="add del">
          <ac:chgData name="Melanie Houston" userId="b429d6646d4db046" providerId="LiveId" clId="{A1346F6A-CB39-4B4B-8497-009848432329}" dt="2024-03-28T02:16:55.284" v="805" actId="26606"/>
          <ac:spMkLst>
            <pc:docMk/>
            <pc:sldMk cId="321121787" sldId="258"/>
            <ac:spMk id="33" creationId="{C314C310-850D-4491-AA52-C75BEA68B68C}"/>
          </ac:spMkLst>
        </pc:spChg>
        <pc:spChg chg="add del">
          <ac:chgData name="Melanie Houston" userId="b429d6646d4db046" providerId="LiveId" clId="{A1346F6A-CB39-4B4B-8497-009848432329}" dt="2024-03-28T02:17:00.392" v="807" actId="26606"/>
          <ac:spMkLst>
            <pc:docMk/>
            <pc:sldMk cId="321121787" sldId="258"/>
            <ac:spMk id="40" creationId="{C314C310-850D-4491-AA52-C75BEA68B68C}"/>
          </ac:spMkLst>
        </pc:spChg>
        <pc:spChg chg="add del">
          <ac:chgData name="Melanie Houston" userId="b429d6646d4db046" providerId="LiveId" clId="{A1346F6A-CB39-4B4B-8497-009848432329}" dt="2024-03-28T02:17:02.217" v="809" actId="26606"/>
          <ac:spMkLst>
            <pc:docMk/>
            <pc:sldMk cId="321121787" sldId="258"/>
            <ac:spMk id="47" creationId="{C314C310-850D-4491-AA52-C75BEA68B68C}"/>
          </ac:spMkLst>
        </pc:spChg>
        <pc:spChg chg="add del">
          <ac:chgData name="Melanie Houston" userId="b429d6646d4db046" providerId="LiveId" clId="{A1346F6A-CB39-4B4B-8497-009848432329}" dt="2024-03-28T02:21:24.980" v="885" actId="26606"/>
          <ac:spMkLst>
            <pc:docMk/>
            <pc:sldMk cId="321121787" sldId="258"/>
            <ac:spMk id="54" creationId="{C314C310-850D-4491-AA52-C75BEA68B68C}"/>
          </ac:spMkLst>
        </pc:spChg>
        <pc:spChg chg="add del">
          <ac:chgData name="Melanie Houston" userId="b429d6646d4db046" providerId="LiveId" clId="{A1346F6A-CB39-4B4B-8497-009848432329}" dt="2024-03-28T02:21:24.980" v="885" actId="26606"/>
          <ac:spMkLst>
            <pc:docMk/>
            <pc:sldMk cId="321121787" sldId="258"/>
            <ac:spMk id="68" creationId="{F9ED434F-8767-46CC-B26B-5AF62FF01E66}"/>
          </ac:spMkLst>
        </pc:spChg>
        <pc:grpChg chg="add del">
          <ac:chgData name="Melanie Houston" userId="b429d6646d4db046" providerId="LiveId" clId="{A1346F6A-CB39-4B4B-8497-009848432329}" dt="2024-03-28T02:17:02.270" v="810" actId="26606"/>
          <ac:grpSpMkLst>
            <pc:docMk/>
            <pc:sldMk cId="321121787" sldId="258"/>
            <ac:grpSpMk id="10" creationId="{D4EC3799-3F52-48CE-85CC-83AED368EB42}"/>
          </ac:grpSpMkLst>
        </pc:grpChg>
        <pc:grpChg chg="add del">
          <ac:chgData name="Melanie Houston" userId="b429d6646d4db046" providerId="LiveId" clId="{A1346F6A-CB39-4B4B-8497-009848432329}" dt="2024-03-28T02:15:43.981" v="801" actId="26606"/>
          <ac:grpSpMkLst>
            <pc:docMk/>
            <pc:sldMk cId="321121787" sldId="258"/>
            <ac:grpSpMk id="20" creationId="{2F448CB3-7B4F-45D7-B7C0-DF553DF61453}"/>
          </ac:grpSpMkLst>
        </pc:grpChg>
        <pc:grpChg chg="add del">
          <ac:chgData name="Melanie Houston" userId="b429d6646d4db046" providerId="LiveId" clId="{A1346F6A-CB39-4B4B-8497-009848432329}" dt="2024-03-28T02:15:47.498" v="803" actId="26606"/>
          <ac:grpSpMkLst>
            <pc:docMk/>
            <pc:sldMk cId="321121787" sldId="258"/>
            <ac:grpSpMk id="27" creationId="{D4EC3799-3F52-48CE-85CC-83AED368EB42}"/>
          </ac:grpSpMkLst>
        </pc:grpChg>
        <pc:grpChg chg="add del">
          <ac:chgData name="Melanie Houston" userId="b429d6646d4db046" providerId="LiveId" clId="{A1346F6A-CB39-4B4B-8497-009848432329}" dt="2024-03-28T02:16:55.284" v="805" actId="26606"/>
          <ac:grpSpMkLst>
            <pc:docMk/>
            <pc:sldMk cId="321121787" sldId="258"/>
            <ac:grpSpMk id="34" creationId="{D4EC3799-3F52-48CE-85CC-83AED368EB42}"/>
          </ac:grpSpMkLst>
        </pc:grpChg>
        <pc:grpChg chg="add del">
          <ac:chgData name="Melanie Houston" userId="b429d6646d4db046" providerId="LiveId" clId="{A1346F6A-CB39-4B4B-8497-009848432329}" dt="2024-03-28T02:17:00.392" v="807" actId="26606"/>
          <ac:grpSpMkLst>
            <pc:docMk/>
            <pc:sldMk cId="321121787" sldId="258"/>
            <ac:grpSpMk id="41" creationId="{D4EC3799-3F52-48CE-85CC-83AED368EB42}"/>
          </ac:grpSpMkLst>
        </pc:grpChg>
        <pc:grpChg chg="add del">
          <ac:chgData name="Melanie Houston" userId="b429d6646d4db046" providerId="LiveId" clId="{A1346F6A-CB39-4B4B-8497-009848432329}" dt="2024-03-28T02:17:02.217" v="809" actId="26606"/>
          <ac:grpSpMkLst>
            <pc:docMk/>
            <pc:sldMk cId="321121787" sldId="258"/>
            <ac:grpSpMk id="48" creationId="{D4EC3799-3F52-48CE-85CC-83AED368EB42}"/>
          </ac:grpSpMkLst>
        </pc:grpChg>
        <pc:grpChg chg="add del">
          <ac:chgData name="Melanie Houston" userId="b429d6646d4db046" providerId="LiveId" clId="{A1346F6A-CB39-4B4B-8497-009848432329}" dt="2024-03-28T02:21:24.980" v="885" actId="26606"/>
          <ac:grpSpMkLst>
            <pc:docMk/>
            <pc:sldMk cId="321121787" sldId="258"/>
            <ac:grpSpMk id="55" creationId="{D4EC3799-3F52-48CE-85CC-83AED368EB42}"/>
          </ac:grpSpMkLst>
        </pc:grpChg>
        <pc:grpChg chg="add del">
          <ac:chgData name="Melanie Houston" userId="b429d6646d4db046" providerId="LiveId" clId="{A1346F6A-CB39-4B4B-8497-009848432329}" dt="2024-03-28T02:21:24.980" v="885" actId="26606"/>
          <ac:grpSpMkLst>
            <pc:docMk/>
            <pc:sldMk cId="321121787" sldId="258"/>
            <ac:grpSpMk id="64" creationId="{2F448CB3-7B4F-45D7-B7C0-DF553DF61453}"/>
          </ac:grpSpMkLst>
        </pc:grpChg>
        <pc:graphicFrameChg chg="add del">
          <ac:chgData name="Melanie Houston" userId="b429d6646d4db046" providerId="LiveId" clId="{A1346F6A-CB39-4B4B-8497-009848432329}" dt="2024-03-28T02:15:43.981" v="801" actId="26606"/>
          <ac:graphicFrameMkLst>
            <pc:docMk/>
            <pc:sldMk cId="321121787" sldId="258"/>
            <ac:graphicFrameMk id="16" creationId="{08488834-819F-928F-DCAB-E2E82770DD04}"/>
          </ac:graphicFrameMkLst>
        </pc:graphicFrameChg>
        <pc:graphicFrameChg chg="add del">
          <ac:chgData name="Melanie Houston" userId="b429d6646d4db046" providerId="LiveId" clId="{A1346F6A-CB39-4B4B-8497-009848432329}" dt="2024-03-28T02:15:47.498" v="803" actId="26606"/>
          <ac:graphicFrameMkLst>
            <pc:docMk/>
            <pc:sldMk cId="321121787" sldId="258"/>
            <ac:graphicFrameMk id="31" creationId="{B54C3473-64E8-CA2F-4DF7-290E0B8EFED8}"/>
          </ac:graphicFrameMkLst>
        </pc:graphicFrameChg>
        <pc:graphicFrameChg chg="add del">
          <ac:chgData name="Melanie Houston" userId="b429d6646d4db046" providerId="LiveId" clId="{A1346F6A-CB39-4B4B-8497-009848432329}" dt="2024-03-28T02:16:55.284" v="805" actId="26606"/>
          <ac:graphicFrameMkLst>
            <pc:docMk/>
            <pc:sldMk cId="321121787" sldId="258"/>
            <ac:graphicFrameMk id="38" creationId="{6BDC70D6-0F1E-0450-4176-F3635DD23DDE}"/>
          </ac:graphicFrameMkLst>
        </pc:graphicFrameChg>
        <pc:graphicFrameChg chg="add del">
          <ac:chgData name="Melanie Houston" userId="b429d6646d4db046" providerId="LiveId" clId="{A1346F6A-CB39-4B4B-8497-009848432329}" dt="2024-03-28T02:17:00.392" v="807" actId="26606"/>
          <ac:graphicFrameMkLst>
            <pc:docMk/>
            <pc:sldMk cId="321121787" sldId="258"/>
            <ac:graphicFrameMk id="45" creationId="{B54C3473-64E8-CA2F-4DF7-290E0B8EFED8}"/>
          </ac:graphicFrameMkLst>
        </pc:graphicFrameChg>
        <pc:graphicFrameChg chg="add del">
          <ac:chgData name="Melanie Houston" userId="b429d6646d4db046" providerId="LiveId" clId="{A1346F6A-CB39-4B4B-8497-009848432329}" dt="2024-03-28T02:17:02.217" v="809" actId="26606"/>
          <ac:graphicFrameMkLst>
            <pc:docMk/>
            <pc:sldMk cId="321121787" sldId="258"/>
            <ac:graphicFrameMk id="52" creationId="{F7C3A6FE-65F5-73DA-1EC3-941A5BF133B4}"/>
          </ac:graphicFrameMkLst>
        </pc:graphicFrameChg>
        <pc:graphicFrameChg chg="add mod modGraphic">
          <ac:chgData name="Melanie Houston" userId="b429d6646d4db046" providerId="LiveId" clId="{A1346F6A-CB39-4B4B-8497-009848432329}" dt="2024-03-28T02:21:24.980" v="885" actId="26606"/>
          <ac:graphicFrameMkLst>
            <pc:docMk/>
            <pc:sldMk cId="321121787" sldId="258"/>
            <ac:graphicFrameMk id="59" creationId="{09E86C49-D98F-05A7-1C5F-4AC512FC9B91}"/>
          </ac:graphicFrameMkLst>
        </pc:graphicFrameChg>
        <pc:cxnChg chg="add del">
          <ac:chgData name="Melanie Houston" userId="b429d6646d4db046" providerId="LiveId" clId="{A1346F6A-CB39-4B4B-8497-009848432329}" dt="2024-03-28T02:17:02.270" v="810" actId="26606"/>
          <ac:cxnSpMkLst>
            <pc:docMk/>
            <pc:sldMk cId="321121787" sldId="258"/>
            <ac:cxnSpMk id="14" creationId="{789E20C7-BB50-4317-93C7-90C8ED80B275}"/>
          </ac:cxnSpMkLst>
        </pc:cxnChg>
        <pc:cxnChg chg="add del">
          <ac:chgData name="Melanie Houston" userId="b429d6646d4db046" providerId="LiveId" clId="{A1346F6A-CB39-4B4B-8497-009848432329}" dt="2024-03-28T02:15:47.498" v="803" actId="26606"/>
          <ac:cxnSpMkLst>
            <pc:docMk/>
            <pc:sldMk cId="321121787" sldId="258"/>
            <ac:cxnSpMk id="30" creationId="{789E20C7-BB50-4317-93C7-90C8ED80B275}"/>
          </ac:cxnSpMkLst>
        </pc:cxnChg>
        <pc:cxnChg chg="add del">
          <ac:chgData name="Melanie Houston" userId="b429d6646d4db046" providerId="LiveId" clId="{A1346F6A-CB39-4B4B-8497-009848432329}" dt="2024-03-28T02:16:55.284" v="805" actId="26606"/>
          <ac:cxnSpMkLst>
            <pc:docMk/>
            <pc:sldMk cId="321121787" sldId="258"/>
            <ac:cxnSpMk id="37" creationId="{789E20C7-BB50-4317-93C7-90C8ED80B275}"/>
          </ac:cxnSpMkLst>
        </pc:cxnChg>
        <pc:cxnChg chg="add del">
          <ac:chgData name="Melanie Houston" userId="b429d6646d4db046" providerId="LiveId" clId="{A1346F6A-CB39-4B4B-8497-009848432329}" dt="2024-03-28T02:17:00.392" v="807" actId="26606"/>
          <ac:cxnSpMkLst>
            <pc:docMk/>
            <pc:sldMk cId="321121787" sldId="258"/>
            <ac:cxnSpMk id="44" creationId="{789E20C7-BB50-4317-93C7-90C8ED80B275}"/>
          </ac:cxnSpMkLst>
        </pc:cxnChg>
        <pc:cxnChg chg="add del">
          <ac:chgData name="Melanie Houston" userId="b429d6646d4db046" providerId="LiveId" clId="{A1346F6A-CB39-4B4B-8497-009848432329}" dt="2024-03-28T02:17:02.217" v="809" actId="26606"/>
          <ac:cxnSpMkLst>
            <pc:docMk/>
            <pc:sldMk cId="321121787" sldId="258"/>
            <ac:cxnSpMk id="51" creationId="{789E20C7-BB50-4317-93C7-90C8ED80B275}"/>
          </ac:cxnSpMkLst>
        </pc:cxnChg>
        <pc:cxnChg chg="add del">
          <ac:chgData name="Melanie Houston" userId="b429d6646d4db046" providerId="LiveId" clId="{A1346F6A-CB39-4B4B-8497-009848432329}" dt="2024-03-28T02:21:24.980" v="885" actId="26606"/>
          <ac:cxnSpMkLst>
            <pc:docMk/>
            <pc:sldMk cId="321121787" sldId="258"/>
            <ac:cxnSpMk id="58" creationId="{789E20C7-BB50-4317-93C7-90C8ED80B275}"/>
          </ac:cxnSpMkLst>
        </pc:cxnChg>
      </pc:sldChg>
      <pc:sldChg chg="addSp delSp modSp new mod setBg setClrOvrMap">
        <pc:chgData name="Melanie Houston" userId="b429d6646d4db046" providerId="LiveId" clId="{A1346F6A-CB39-4B4B-8497-009848432329}" dt="2024-03-28T02:26:59.200" v="938" actId="14100"/>
        <pc:sldMkLst>
          <pc:docMk/>
          <pc:sldMk cId="4205204300" sldId="259"/>
        </pc:sldMkLst>
        <pc:spChg chg="mod">
          <ac:chgData name="Melanie Houston" userId="b429d6646d4db046" providerId="LiveId" clId="{A1346F6A-CB39-4B4B-8497-009848432329}" dt="2024-03-28T02:26:59.200" v="938" actId="14100"/>
          <ac:spMkLst>
            <pc:docMk/>
            <pc:sldMk cId="4205204300" sldId="259"/>
            <ac:spMk id="2" creationId="{3C16FF4D-2403-C5EE-5343-3AD7A8B28BB3}"/>
          </ac:spMkLst>
        </pc:spChg>
        <pc:spChg chg="del">
          <ac:chgData name="Melanie Houston" userId="b429d6646d4db046" providerId="LiveId" clId="{A1346F6A-CB39-4B4B-8497-009848432329}" dt="2024-03-28T02:22:07.877" v="886" actId="26606"/>
          <ac:spMkLst>
            <pc:docMk/>
            <pc:sldMk cId="4205204300" sldId="259"/>
            <ac:spMk id="3" creationId="{EFE7D979-5073-BDA8-1EFE-271205D6B25B}"/>
          </ac:spMkLst>
        </pc:spChg>
        <pc:spChg chg="add del mod">
          <ac:chgData name="Melanie Houston" userId="b429d6646d4db046" providerId="LiveId" clId="{A1346F6A-CB39-4B4B-8497-009848432329}" dt="2024-03-28T02:23:08.584" v="900"/>
          <ac:spMkLst>
            <pc:docMk/>
            <pc:sldMk cId="4205204300" sldId="259"/>
            <ac:spMk id="5" creationId="{FDBCEFBB-B271-CC46-27E1-1CBE527E26E4}"/>
          </ac:spMkLst>
        </pc:spChg>
        <pc:spChg chg="add del">
          <ac:chgData name="Melanie Houston" userId="b429d6646d4db046" providerId="LiveId" clId="{A1346F6A-CB39-4B4B-8497-009848432329}" dt="2024-03-28T02:23:43.095" v="904" actId="26606"/>
          <ac:spMkLst>
            <pc:docMk/>
            <pc:sldMk cId="4205204300" sldId="259"/>
            <ac:spMk id="12" creationId="{73C0A186-7444-4460-9C37-532E7671E99E}"/>
          </ac:spMkLst>
        </pc:spChg>
        <pc:spChg chg="add">
          <ac:chgData name="Melanie Houston" userId="b429d6646d4db046" providerId="LiveId" clId="{A1346F6A-CB39-4B4B-8497-009848432329}" dt="2024-03-28T02:23:43.095" v="904" actId="26606"/>
          <ac:spMkLst>
            <pc:docMk/>
            <pc:sldMk cId="4205204300" sldId="259"/>
            <ac:spMk id="27" creationId="{F7689D68-C339-4D5B-9DAA-E13F6BD4D575}"/>
          </ac:spMkLst>
        </pc:spChg>
        <pc:grpChg chg="add del">
          <ac:chgData name="Melanie Houston" userId="b429d6646d4db046" providerId="LiveId" clId="{A1346F6A-CB39-4B4B-8497-009848432329}" dt="2024-03-28T02:23:43.095" v="904" actId="26606"/>
          <ac:grpSpMkLst>
            <pc:docMk/>
            <pc:sldMk cId="4205204300" sldId="259"/>
            <ac:grpSpMk id="8" creationId="{93E10248-AF0E-477D-B4D2-47C02CE4E353}"/>
          </ac:grpSpMkLst>
        </pc:grpChg>
        <pc:grpChg chg="add del">
          <ac:chgData name="Melanie Houston" userId="b429d6646d4db046" providerId="LiveId" clId="{A1346F6A-CB39-4B4B-8497-009848432329}" dt="2024-03-28T02:23:43.095" v="904" actId="26606"/>
          <ac:grpSpMkLst>
            <pc:docMk/>
            <pc:sldMk cId="4205204300" sldId="259"/>
            <ac:grpSpMk id="14" creationId="{F1ECA4FE-7D2F-4576-B767-3A5F5ABFE90F}"/>
          </ac:grpSpMkLst>
        </pc:grpChg>
        <pc:grpChg chg="add">
          <ac:chgData name="Melanie Houston" userId="b429d6646d4db046" providerId="LiveId" clId="{A1346F6A-CB39-4B4B-8497-009848432329}" dt="2024-03-28T02:23:43.095" v="904" actId="26606"/>
          <ac:grpSpMkLst>
            <pc:docMk/>
            <pc:sldMk cId="4205204300" sldId="259"/>
            <ac:grpSpMk id="23" creationId="{EED2E2BB-3846-41EB-9F1E-92C33C4A8F46}"/>
          </ac:grpSpMkLst>
        </pc:grpChg>
        <pc:picChg chg="add mod">
          <ac:chgData name="Melanie Houston" userId="b429d6646d4db046" providerId="LiveId" clId="{A1346F6A-CB39-4B4B-8497-009848432329}" dt="2024-03-28T02:26:46.312" v="936" actId="1076"/>
          <ac:picMkLst>
            <pc:docMk/>
            <pc:sldMk cId="4205204300" sldId="259"/>
            <ac:picMk id="4" creationId="{3CB20CA5-91E9-5249-E8C1-46752258FC4A}"/>
          </ac:picMkLst>
        </pc:picChg>
        <pc:picChg chg="add mod">
          <ac:chgData name="Melanie Houston" userId="b429d6646d4db046" providerId="LiveId" clId="{A1346F6A-CB39-4B4B-8497-009848432329}" dt="2024-03-28T02:26:34.656" v="934" actId="1076"/>
          <ac:picMkLst>
            <pc:docMk/>
            <pc:sldMk cId="4205204300" sldId="259"/>
            <ac:picMk id="6" creationId="{85507799-BEAF-F419-CF9F-5F1EB6BEF1F3}"/>
          </ac:picMkLst>
        </pc:picChg>
        <pc:cxnChg chg="add del">
          <ac:chgData name="Melanie Houston" userId="b429d6646d4db046" providerId="LiveId" clId="{A1346F6A-CB39-4B4B-8497-009848432329}" dt="2024-03-28T02:23:43.095" v="904" actId="26606"/>
          <ac:cxnSpMkLst>
            <pc:docMk/>
            <pc:sldMk cId="4205204300" sldId="259"/>
            <ac:cxnSpMk id="18" creationId="{E81F53E2-F556-42FA-8D24-113839EE19F8}"/>
          </ac:cxnSpMkLst>
        </pc:cxnChg>
      </pc:sldChg>
      <pc:sldChg chg="addSp delSp modSp new del mod setBg setClrOvrMap">
        <pc:chgData name="Melanie Houston" userId="b429d6646d4db046" providerId="LiveId" clId="{A1346F6A-CB39-4B4B-8497-009848432329}" dt="2024-03-28T02:21:08.541" v="883" actId="2696"/>
        <pc:sldMkLst>
          <pc:docMk/>
          <pc:sldMk cId="1843729087" sldId="260"/>
        </pc:sldMkLst>
        <pc:spChg chg="mod">
          <ac:chgData name="Melanie Houston" userId="b429d6646d4db046" providerId="LiveId" clId="{A1346F6A-CB39-4B4B-8497-009848432329}" dt="2024-03-28T02:19:08.111" v="882" actId="26606"/>
          <ac:spMkLst>
            <pc:docMk/>
            <pc:sldMk cId="1843729087" sldId="260"/>
            <ac:spMk id="2" creationId="{FB641918-B6C8-3FC8-2B5D-B58839CD3633}"/>
          </ac:spMkLst>
        </pc:spChg>
        <pc:spChg chg="del">
          <ac:chgData name="Melanie Houston" userId="b429d6646d4db046" providerId="LiveId" clId="{A1346F6A-CB39-4B4B-8497-009848432329}" dt="2024-03-28T02:18:24.126" v="813" actId="26606"/>
          <ac:spMkLst>
            <pc:docMk/>
            <pc:sldMk cId="1843729087" sldId="260"/>
            <ac:spMk id="3" creationId="{F2E598B0-1CC0-BA4A-4B48-7B9CFED06EF5}"/>
          </ac:spMkLst>
        </pc:spChg>
        <pc:spChg chg="add del">
          <ac:chgData name="Melanie Houston" userId="b429d6646d4db046" providerId="LiveId" clId="{A1346F6A-CB39-4B4B-8497-009848432329}" dt="2024-03-28T02:19:08.111" v="882" actId="26606"/>
          <ac:spMkLst>
            <pc:docMk/>
            <pc:sldMk cId="1843729087" sldId="260"/>
            <ac:spMk id="12" creationId="{73C0A186-7444-4460-9C37-532E7671E99E}"/>
          </ac:spMkLst>
        </pc:spChg>
        <pc:spChg chg="add">
          <ac:chgData name="Melanie Houston" userId="b429d6646d4db046" providerId="LiveId" clId="{A1346F6A-CB39-4B4B-8497-009848432329}" dt="2024-03-28T02:19:08.111" v="882" actId="26606"/>
          <ac:spMkLst>
            <pc:docMk/>
            <pc:sldMk cId="1843729087" sldId="260"/>
            <ac:spMk id="28" creationId="{670D6F2B-93AF-47D6-9378-5E54BE0AC69F}"/>
          </ac:spMkLst>
        </pc:spChg>
        <pc:spChg chg="add">
          <ac:chgData name="Melanie Houston" userId="b429d6646d4db046" providerId="LiveId" clId="{A1346F6A-CB39-4B4B-8497-009848432329}" dt="2024-03-28T02:19:08.111" v="882" actId="26606"/>
          <ac:spMkLst>
            <pc:docMk/>
            <pc:sldMk cId="1843729087" sldId="260"/>
            <ac:spMk id="30" creationId="{D36F3EEA-55D4-4677-80E7-92D00B8F343B}"/>
          </ac:spMkLst>
        </pc:spChg>
        <pc:spChg chg="add">
          <ac:chgData name="Melanie Houston" userId="b429d6646d4db046" providerId="LiveId" clId="{A1346F6A-CB39-4B4B-8497-009848432329}" dt="2024-03-28T02:19:08.111" v="882" actId="26606"/>
          <ac:spMkLst>
            <pc:docMk/>
            <pc:sldMk cId="1843729087" sldId="260"/>
            <ac:spMk id="32" creationId="{C91E93A7-6C7F-4F77-9CB0-280D958EF4D2}"/>
          </ac:spMkLst>
        </pc:spChg>
        <pc:spChg chg="add">
          <ac:chgData name="Melanie Houston" userId="b429d6646d4db046" providerId="LiveId" clId="{A1346F6A-CB39-4B4B-8497-009848432329}" dt="2024-03-28T02:19:08.111" v="882" actId="26606"/>
          <ac:spMkLst>
            <pc:docMk/>
            <pc:sldMk cId="1843729087" sldId="260"/>
            <ac:spMk id="34" creationId="{E4F17063-EDA4-417B-946F-BA357F3B390D}"/>
          </ac:spMkLst>
        </pc:spChg>
        <pc:grpChg chg="add del">
          <ac:chgData name="Melanie Houston" userId="b429d6646d4db046" providerId="LiveId" clId="{A1346F6A-CB39-4B4B-8497-009848432329}" dt="2024-03-28T02:19:08.111" v="882" actId="26606"/>
          <ac:grpSpMkLst>
            <pc:docMk/>
            <pc:sldMk cId="1843729087" sldId="260"/>
            <ac:grpSpMk id="8" creationId="{93E10248-AF0E-477D-B4D2-47C02CE4E353}"/>
          </ac:grpSpMkLst>
        </pc:grpChg>
        <pc:grpChg chg="add del">
          <ac:chgData name="Melanie Houston" userId="b429d6646d4db046" providerId="LiveId" clId="{A1346F6A-CB39-4B4B-8497-009848432329}" dt="2024-03-28T02:19:08.111" v="882" actId="26606"/>
          <ac:grpSpMkLst>
            <pc:docMk/>
            <pc:sldMk cId="1843729087" sldId="260"/>
            <ac:grpSpMk id="14" creationId="{F1ECA4FE-7D2F-4576-B767-3A5F5ABFE90F}"/>
          </ac:grpSpMkLst>
        </pc:grpChg>
        <pc:grpChg chg="add">
          <ac:chgData name="Melanie Houston" userId="b429d6646d4db046" providerId="LiveId" clId="{A1346F6A-CB39-4B4B-8497-009848432329}" dt="2024-03-28T02:19:08.111" v="882" actId="26606"/>
          <ac:grpSpMkLst>
            <pc:docMk/>
            <pc:sldMk cId="1843729087" sldId="260"/>
            <ac:grpSpMk id="24" creationId="{6503EB0F-2257-4A3E-A73B-E1DE769B459F}"/>
          </ac:grpSpMkLst>
        </pc:grpChg>
        <pc:picChg chg="add">
          <ac:chgData name="Melanie Houston" userId="b429d6646d4db046" providerId="LiveId" clId="{A1346F6A-CB39-4B4B-8497-009848432329}" dt="2024-03-28T02:19:08.111" v="882" actId="26606"/>
          <ac:picMkLst>
            <pc:docMk/>
            <pc:sldMk cId="1843729087" sldId="260"/>
            <ac:picMk id="20" creationId="{751308EB-F026-09AA-6BD6-55BFB3F090CE}"/>
          </ac:picMkLst>
        </pc:picChg>
        <pc:cxnChg chg="add del">
          <ac:chgData name="Melanie Houston" userId="b429d6646d4db046" providerId="LiveId" clId="{A1346F6A-CB39-4B4B-8497-009848432329}" dt="2024-03-28T02:19:08.111" v="882" actId="26606"/>
          <ac:cxnSpMkLst>
            <pc:docMk/>
            <pc:sldMk cId="1843729087" sldId="260"/>
            <ac:cxnSpMk id="18" creationId="{E81F53E2-F556-42FA-8D24-113839EE19F8}"/>
          </ac:cxnSpMkLst>
        </pc:cxnChg>
      </pc:sldChg>
      <pc:sldChg chg="addSp delSp modSp new mod setBg setClrOvrMap">
        <pc:chgData name="Melanie Houston" userId="b429d6646d4db046" providerId="LiveId" clId="{A1346F6A-CB39-4B4B-8497-009848432329}" dt="2024-03-29T19:33:21.778" v="1121" actId="1076"/>
        <pc:sldMkLst>
          <pc:docMk/>
          <pc:sldMk cId="2282489592" sldId="260"/>
        </pc:sldMkLst>
        <pc:spChg chg="mod">
          <ac:chgData name="Melanie Houston" userId="b429d6646d4db046" providerId="LiveId" clId="{A1346F6A-CB39-4B4B-8497-009848432329}" dt="2024-03-28T02:26:16.083" v="931" actId="122"/>
          <ac:spMkLst>
            <pc:docMk/>
            <pc:sldMk cId="2282489592" sldId="260"/>
            <ac:spMk id="2" creationId="{BBE05AB3-3A0B-3062-5B97-E374FB5EDF1E}"/>
          </ac:spMkLst>
        </pc:spChg>
        <pc:spChg chg="del">
          <ac:chgData name="Melanie Houston" userId="b429d6646d4db046" providerId="LiveId" clId="{A1346F6A-CB39-4B4B-8497-009848432329}" dt="2024-03-28T02:25:31.679" v="916" actId="26606"/>
          <ac:spMkLst>
            <pc:docMk/>
            <pc:sldMk cId="2282489592" sldId="260"/>
            <ac:spMk id="3" creationId="{6BA69094-2AFD-723B-8D36-C913F4DD5AD0}"/>
          </ac:spMkLst>
        </pc:spChg>
        <pc:spChg chg="add">
          <ac:chgData name="Melanie Houston" userId="b429d6646d4db046" providerId="LiveId" clId="{A1346F6A-CB39-4B4B-8497-009848432329}" dt="2024-03-28T02:25:31.679" v="916" actId="26606"/>
          <ac:spMkLst>
            <pc:docMk/>
            <pc:sldMk cId="2282489592" sldId="260"/>
            <ac:spMk id="12" creationId="{73C0A186-7444-4460-9C37-532E7671E99E}"/>
          </ac:spMkLst>
        </pc:spChg>
        <pc:spChg chg="add">
          <ac:chgData name="Melanie Houston" userId="b429d6646d4db046" providerId="LiveId" clId="{A1346F6A-CB39-4B4B-8497-009848432329}" dt="2024-03-28T02:25:31.679" v="916" actId="26606"/>
          <ac:spMkLst>
            <pc:docMk/>
            <pc:sldMk cId="2282489592" sldId="260"/>
            <ac:spMk id="18" creationId="{029C0D00-401D-42B7-94D8-008C7DAA8E80}"/>
          </ac:spMkLst>
        </pc:spChg>
        <pc:grpChg chg="add">
          <ac:chgData name="Melanie Houston" userId="b429d6646d4db046" providerId="LiveId" clId="{A1346F6A-CB39-4B4B-8497-009848432329}" dt="2024-03-28T02:25:31.679" v="916" actId="26606"/>
          <ac:grpSpMkLst>
            <pc:docMk/>
            <pc:sldMk cId="2282489592" sldId="260"/>
            <ac:grpSpMk id="8" creationId="{93E10248-AF0E-477D-B4D2-47C02CE4E353}"/>
          </ac:grpSpMkLst>
        </pc:grpChg>
        <pc:grpChg chg="add">
          <ac:chgData name="Melanie Houston" userId="b429d6646d4db046" providerId="LiveId" clId="{A1346F6A-CB39-4B4B-8497-009848432329}" dt="2024-03-28T02:25:31.679" v="916" actId="26606"/>
          <ac:grpSpMkLst>
            <pc:docMk/>
            <pc:sldMk cId="2282489592" sldId="260"/>
            <ac:grpSpMk id="14" creationId="{5F72ECA3-2A46-4A5A-8330-12F7E22105BD}"/>
          </ac:grpSpMkLst>
        </pc:grpChg>
        <pc:picChg chg="add mod">
          <ac:chgData name="Melanie Houston" userId="b429d6646d4db046" providerId="LiveId" clId="{A1346F6A-CB39-4B4B-8497-009848432329}" dt="2024-03-28T02:27:35.217" v="939"/>
          <ac:picMkLst>
            <pc:docMk/>
            <pc:sldMk cId="2282489592" sldId="260"/>
            <ac:picMk id="4" creationId="{DAE897F6-F35F-1257-F1D7-CC9C28EF42D1}"/>
          </ac:picMkLst>
        </pc:picChg>
        <pc:picChg chg="add mod">
          <ac:chgData name="Melanie Houston" userId="b429d6646d4db046" providerId="LiveId" clId="{A1346F6A-CB39-4B4B-8497-009848432329}" dt="2024-03-28T02:27:44.666" v="940"/>
          <ac:picMkLst>
            <pc:docMk/>
            <pc:sldMk cId="2282489592" sldId="260"/>
            <ac:picMk id="5" creationId="{4C37665C-1DC0-6935-3087-FE614AAA08C6}"/>
          </ac:picMkLst>
        </pc:picChg>
        <pc:picChg chg="add mod">
          <ac:chgData name="Melanie Houston" userId="b429d6646d4db046" providerId="LiveId" clId="{A1346F6A-CB39-4B4B-8497-009848432329}" dt="2024-03-29T19:33:21.778" v="1121" actId="1076"/>
          <ac:picMkLst>
            <pc:docMk/>
            <pc:sldMk cId="2282489592" sldId="260"/>
            <ac:picMk id="7" creationId="{2DF55194-A022-8D7B-55C8-10582A9CDB25}"/>
          </ac:picMkLst>
        </pc:picChg>
      </pc:sldChg>
      <pc:sldChg chg="addSp delSp modSp new mod setBg setClrOvrMap">
        <pc:chgData name="Melanie Houston" userId="b429d6646d4db046" providerId="LiveId" clId="{A1346F6A-CB39-4B4B-8497-009848432329}" dt="2024-03-29T21:10:36.186" v="3122" actId="20577"/>
        <pc:sldMkLst>
          <pc:docMk/>
          <pc:sldMk cId="4136260264" sldId="261"/>
        </pc:sldMkLst>
        <pc:spChg chg="mod ord">
          <ac:chgData name="Melanie Houston" userId="b429d6646d4db046" providerId="LiveId" clId="{A1346F6A-CB39-4B4B-8497-009848432329}" dt="2024-03-29T19:31:51.258" v="1116" actId="20577"/>
          <ac:spMkLst>
            <pc:docMk/>
            <pc:sldMk cId="4136260264" sldId="261"/>
            <ac:spMk id="2" creationId="{8C3A36A6-974E-E223-1182-09275F6CD5AC}"/>
          </ac:spMkLst>
        </pc:spChg>
        <pc:spChg chg="del">
          <ac:chgData name="Melanie Houston" userId="b429d6646d4db046" providerId="LiveId" clId="{A1346F6A-CB39-4B4B-8497-009848432329}" dt="2024-03-28T21:56:53.833" v="944" actId="26606"/>
          <ac:spMkLst>
            <pc:docMk/>
            <pc:sldMk cId="4136260264" sldId="261"/>
            <ac:spMk id="3" creationId="{A394D879-4D90-76BE-609A-6F3A2D286C68}"/>
          </ac:spMkLst>
        </pc:spChg>
        <pc:spChg chg="add del">
          <ac:chgData name="Melanie Houston" userId="b429d6646d4db046" providerId="LiveId" clId="{A1346F6A-CB39-4B4B-8497-009848432329}" dt="2024-03-28T22:00:50.945" v="953" actId="26606"/>
          <ac:spMkLst>
            <pc:docMk/>
            <pc:sldMk cId="4136260264" sldId="261"/>
            <ac:spMk id="12" creationId="{73C0A186-7444-4460-9C37-532E7671E99E}"/>
          </ac:spMkLst>
        </pc:spChg>
        <pc:spChg chg="add mod">
          <ac:chgData name="Melanie Houston" userId="b429d6646d4db046" providerId="LiveId" clId="{A1346F6A-CB39-4B4B-8497-009848432329}" dt="2024-03-29T21:10:36.186" v="3122" actId="20577"/>
          <ac:spMkLst>
            <pc:docMk/>
            <pc:sldMk cId="4136260264" sldId="261"/>
            <ac:spMk id="17" creationId="{1B316D06-1DC7-359E-48E5-C7B1EFDC40CB}"/>
          </ac:spMkLst>
        </pc:spChg>
        <pc:spChg chg="add del">
          <ac:chgData name="Melanie Houston" userId="b429d6646d4db046" providerId="LiveId" clId="{A1346F6A-CB39-4B4B-8497-009848432329}" dt="2024-03-28T22:00:50.945" v="953" actId="26606"/>
          <ac:spMkLst>
            <pc:docMk/>
            <pc:sldMk cId="4136260264" sldId="261"/>
            <ac:spMk id="18" creationId="{029C0D00-401D-42B7-94D8-008C7DAA8E80}"/>
          </ac:spMkLst>
        </pc:spChg>
        <pc:spChg chg="add del">
          <ac:chgData name="Melanie Houston" userId="b429d6646d4db046" providerId="LiveId" clId="{A1346F6A-CB39-4B4B-8497-009848432329}" dt="2024-03-28T22:00:47.623" v="950" actId="26606"/>
          <ac:spMkLst>
            <pc:docMk/>
            <pc:sldMk cId="4136260264" sldId="261"/>
            <ac:spMk id="27" creationId="{670D6F2B-93AF-47D6-9378-5E54BE0AC69F}"/>
          </ac:spMkLst>
        </pc:spChg>
        <pc:spChg chg="add del">
          <ac:chgData name="Melanie Houston" userId="b429d6646d4db046" providerId="LiveId" clId="{A1346F6A-CB39-4B4B-8497-009848432329}" dt="2024-03-28T22:00:47.623" v="950" actId="26606"/>
          <ac:spMkLst>
            <pc:docMk/>
            <pc:sldMk cId="4136260264" sldId="261"/>
            <ac:spMk id="29" creationId="{2D529E20-662F-4915-ACD7-970C026FDB7F}"/>
          </ac:spMkLst>
        </pc:spChg>
        <pc:spChg chg="add del">
          <ac:chgData name="Melanie Houston" userId="b429d6646d4db046" providerId="LiveId" clId="{A1346F6A-CB39-4B4B-8497-009848432329}" dt="2024-03-28T22:00:47.623" v="950" actId="26606"/>
          <ac:spMkLst>
            <pc:docMk/>
            <pc:sldMk cId="4136260264" sldId="261"/>
            <ac:spMk id="31" creationId="{1AD5EB79-7F9A-4BBC-92A5-188382CBA1B6}"/>
          </ac:spMkLst>
        </pc:spChg>
        <pc:spChg chg="add del">
          <ac:chgData name="Melanie Houston" userId="b429d6646d4db046" providerId="LiveId" clId="{A1346F6A-CB39-4B4B-8497-009848432329}" dt="2024-03-28T22:00:47.623" v="950" actId="26606"/>
          <ac:spMkLst>
            <pc:docMk/>
            <pc:sldMk cId="4136260264" sldId="261"/>
            <ac:spMk id="33" creationId="{B9B8A17F-DC3A-4D9A-AA53-9BFB894CD7BA}"/>
          </ac:spMkLst>
        </pc:spChg>
        <pc:spChg chg="add del">
          <ac:chgData name="Melanie Houston" userId="b429d6646d4db046" providerId="LiveId" clId="{A1346F6A-CB39-4B4B-8497-009848432329}" dt="2024-03-28T22:00:50.888" v="952" actId="26606"/>
          <ac:spMkLst>
            <pc:docMk/>
            <pc:sldMk cId="4136260264" sldId="261"/>
            <ac:spMk id="38" creationId="{B8144315-1C5A-4185-A952-25D98D303D46}"/>
          </ac:spMkLst>
        </pc:spChg>
        <pc:spChg chg="add del">
          <ac:chgData name="Melanie Houston" userId="b429d6646d4db046" providerId="LiveId" clId="{A1346F6A-CB39-4B4B-8497-009848432329}" dt="2024-03-28T22:00:50.888" v="952" actId="26606"/>
          <ac:spMkLst>
            <pc:docMk/>
            <pc:sldMk cId="4136260264" sldId="261"/>
            <ac:spMk id="39" creationId="{4E212B76-74CB-461F-90A3-EF4F2397A883}"/>
          </ac:spMkLst>
        </pc:spChg>
        <pc:spChg chg="add del">
          <ac:chgData name="Melanie Houston" userId="b429d6646d4db046" providerId="LiveId" clId="{A1346F6A-CB39-4B4B-8497-009848432329}" dt="2024-03-28T22:00:50.888" v="952" actId="26606"/>
          <ac:spMkLst>
            <pc:docMk/>
            <pc:sldMk cId="4136260264" sldId="261"/>
            <ac:spMk id="40" creationId="{81E746D0-4B37-4869-B2EF-79D5F0FFFBC9}"/>
          </ac:spMkLst>
        </pc:spChg>
        <pc:spChg chg="add del">
          <ac:chgData name="Melanie Houston" userId="b429d6646d4db046" providerId="LiveId" clId="{A1346F6A-CB39-4B4B-8497-009848432329}" dt="2024-03-28T22:29:40.514" v="1005" actId="26606"/>
          <ac:spMkLst>
            <pc:docMk/>
            <pc:sldMk cId="4136260264" sldId="261"/>
            <ac:spMk id="43" creationId="{B8144315-1C5A-4185-A952-25D98D303D46}"/>
          </ac:spMkLst>
        </pc:spChg>
        <pc:spChg chg="add del">
          <ac:chgData name="Melanie Houston" userId="b429d6646d4db046" providerId="LiveId" clId="{A1346F6A-CB39-4B4B-8497-009848432329}" dt="2024-03-28T22:29:40.514" v="1005" actId="26606"/>
          <ac:spMkLst>
            <pc:docMk/>
            <pc:sldMk cId="4136260264" sldId="261"/>
            <ac:spMk id="44" creationId="{11CAC6F2-0806-417B-BF5D-5AEF6195FA49}"/>
          </ac:spMkLst>
        </pc:spChg>
        <pc:spChg chg="add del">
          <ac:chgData name="Melanie Houston" userId="b429d6646d4db046" providerId="LiveId" clId="{A1346F6A-CB39-4B4B-8497-009848432329}" dt="2024-03-28T22:29:40.514" v="1005" actId="26606"/>
          <ac:spMkLst>
            <pc:docMk/>
            <pc:sldMk cId="4136260264" sldId="261"/>
            <ac:spMk id="45" creationId="{D4723B02-0AAB-4F6E-BA41-8ED99D559D93}"/>
          </ac:spMkLst>
        </pc:spChg>
        <pc:spChg chg="add del">
          <ac:chgData name="Melanie Houston" userId="b429d6646d4db046" providerId="LiveId" clId="{A1346F6A-CB39-4B4B-8497-009848432329}" dt="2024-03-28T22:31:40.068" v="1022" actId="26606"/>
          <ac:spMkLst>
            <pc:docMk/>
            <pc:sldMk cId="4136260264" sldId="261"/>
            <ac:spMk id="54" creationId="{670D6F2B-93AF-47D6-9378-5E54BE0AC69F}"/>
          </ac:spMkLst>
        </pc:spChg>
        <pc:spChg chg="add del">
          <ac:chgData name="Melanie Houston" userId="b429d6646d4db046" providerId="LiveId" clId="{A1346F6A-CB39-4B4B-8497-009848432329}" dt="2024-03-28T22:31:40.068" v="1022" actId="26606"/>
          <ac:spMkLst>
            <pc:docMk/>
            <pc:sldMk cId="4136260264" sldId="261"/>
            <ac:spMk id="56" creationId="{F56FB35D-9507-4E18-883E-A61D9FDE2E4D}"/>
          </ac:spMkLst>
        </pc:spChg>
        <pc:spChg chg="add del">
          <ac:chgData name="Melanie Houston" userId="b429d6646d4db046" providerId="LiveId" clId="{A1346F6A-CB39-4B4B-8497-009848432329}" dt="2024-03-28T22:30:44.196" v="1009" actId="26606"/>
          <ac:spMkLst>
            <pc:docMk/>
            <pc:sldMk cId="4136260264" sldId="261"/>
            <ac:spMk id="65" creationId="{670D6F2B-93AF-47D6-9378-5E54BE0AC69F}"/>
          </ac:spMkLst>
        </pc:spChg>
        <pc:spChg chg="add del">
          <ac:chgData name="Melanie Houston" userId="b429d6646d4db046" providerId="LiveId" clId="{A1346F6A-CB39-4B4B-8497-009848432329}" dt="2024-03-28T22:30:44.196" v="1009" actId="26606"/>
          <ac:spMkLst>
            <pc:docMk/>
            <pc:sldMk cId="4136260264" sldId="261"/>
            <ac:spMk id="67" creationId="{56981798-4550-46DA-9172-4846E2FB66EC}"/>
          </ac:spMkLst>
        </pc:spChg>
        <pc:spChg chg="add del">
          <ac:chgData name="Melanie Houston" userId="b429d6646d4db046" providerId="LiveId" clId="{A1346F6A-CB39-4B4B-8497-009848432329}" dt="2024-03-28T22:30:44.196" v="1009" actId="26606"/>
          <ac:spMkLst>
            <pc:docMk/>
            <pc:sldMk cId="4136260264" sldId="261"/>
            <ac:spMk id="69" creationId="{D82EB7D3-3AD8-4ED1-9E1A-2906E14635E3}"/>
          </ac:spMkLst>
        </pc:spChg>
        <pc:spChg chg="add del">
          <ac:chgData name="Melanie Houston" userId="b429d6646d4db046" providerId="LiveId" clId="{A1346F6A-CB39-4B4B-8497-009848432329}" dt="2024-03-28T22:30:44.196" v="1009" actId="26606"/>
          <ac:spMkLst>
            <pc:docMk/>
            <pc:sldMk cId="4136260264" sldId="261"/>
            <ac:spMk id="71" creationId="{2D529E20-662F-4915-ACD7-970C026FDB7F}"/>
          </ac:spMkLst>
        </pc:spChg>
        <pc:spChg chg="add del">
          <ac:chgData name="Melanie Houston" userId="b429d6646d4db046" providerId="LiveId" clId="{A1346F6A-CB39-4B4B-8497-009848432329}" dt="2024-03-28T22:30:49.667" v="1011" actId="26606"/>
          <ac:spMkLst>
            <pc:docMk/>
            <pc:sldMk cId="4136260264" sldId="261"/>
            <ac:spMk id="76" creationId="{670D6F2B-93AF-47D6-9378-5E54BE0AC69F}"/>
          </ac:spMkLst>
        </pc:spChg>
        <pc:spChg chg="add del">
          <ac:chgData name="Melanie Houston" userId="b429d6646d4db046" providerId="LiveId" clId="{A1346F6A-CB39-4B4B-8497-009848432329}" dt="2024-03-28T22:30:49.667" v="1011" actId="26606"/>
          <ac:spMkLst>
            <pc:docMk/>
            <pc:sldMk cId="4136260264" sldId="261"/>
            <ac:spMk id="77" creationId="{D36F3EEA-55D4-4677-80E7-92D00B8F343B}"/>
          </ac:spMkLst>
        </pc:spChg>
        <pc:spChg chg="add del">
          <ac:chgData name="Melanie Houston" userId="b429d6646d4db046" providerId="LiveId" clId="{A1346F6A-CB39-4B4B-8497-009848432329}" dt="2024-03-28T22:30:49.667" v="1011" actId="26606"/>
          <ac:spMkLst>
            <pc:docMk/>
            <pc:sldMk cId="4136260264" sldId="261"/>
            <ac:spMk id="78" creationId="{C91E93A7-6C7F-4F77-9CB0-280D958EF4D2}"/>
          </ac:spMkLst>
        </pc:spChg>
        <pc:spChg chg="add del">
          <ac:chgData name="Melanie Houston" userId="b429d6646d4db046" providerId="LiveId" clId="{A1346F6A-CB39-4B4B-8497-009848432329}" dt="2024-03-28T22:30:49.667" v="1011" actId="26606"/>
          <ac:spMkLst>
            <pc:docMk/>
            <pc:sldMk cId="4136260264" sldId="261"/>
            <ac:spMk id="79" creationId="{E4F17063-EDA4-417B-946F-BA357F3B390D}"/>
          </ac:spMkLst>
        </pc:spChg>
        <pc:spChg chg="add del">
          <ac:chgData name="Melanie Houston" userId="b429d6646d4db046" providerId="LiveId" clId="{A1346F6A-CB39-4B4B-8497-009848432329}" dt="2024-03-28T22:30:55.038" v="1013" actId="26606"/>
          <ac:spMkLst>
            <pc:docMk/>
            <pc:sldMk cId="4136260264" sldId="261"/>
            <ac:spMk id="82" creationId="{B8144315-1C5A-4185-A952-25D98D303D46}"/>
          </ac:spMkLst>
        </pc:spChg>
        <pc:spChg chg="add del">
          <ac:chgData name="Melanie Houston" userId="b429d6646d4db046" providerId="LiveId" clId="{A1346F6A-CB39-4B4B-8497-009848432329}" dt="2024-03-28T22:31:10.984" v="1015" actId="26606"/>
          <ac:spMkLst>
            <pc:docMk/>
            <pc:sldMk cId="4136260264" sldId="261"/>
            <ac:spMk id="89" creationId="{670D6F2B-93AF-47D6-9378-5E54BE0AC69F}"/>
          </ac:spMkLst>
        </pc:spChg>
        <pc:spChg chg="add del">
          <ac:chgData name="Melanie Houston" userId="b429d6646d4db046" providerId="LiveId" clId="{A1346F6A-CB39-4B4B-8497-009848432329}" dt="2024-03-28T22:31:10.984" v="1015" actId="26606"/>
          <ac:spMkLst>
            <pc:docMk/>
            <pc:sldMk cId="4136260264" sldId="261"/>
            <ac:spMk id="90" creationId="{56981798-4550-46DA-9172-4846E2FB66EC}"/>
          </ac:spMkLst>
        </pc:spChg>
        <pc:spChg chg="add del">
          <ac:chgData name="Melanie Houston" userId="b429d6646d4db046" providerId="LiveId" clId="{A1346F6A-CB39-4B4B-8497-009848432329}" dt="2024-03-28T22:31:10.984" v="1015" actId="26606"/>
          <ac:spMkLst>
            <pc:docMk/>
            <pc:sldMk cId="4136260264" sldId="261"/>
            <ac:spMk id="91" creationId="{D82EB7D3-3AD8-4ED1-9E1A-2906E14635E3}"/>
          </ac:spMkLst>
        </pc:spChg>
        <pc:spChg chg="add del">
          <ac:chgData name="Melanie Houston" userId="b429d6646d4db046" providerId="LiveId" clId="{A1346F6A-CB39-4B4B-8497-009848432329}" dt="2024-03-28T22:31:10.984" v="1015" actId="26606"/>
          <ac:spMkLst>
            <pc:docMk/>
            <pc:sldMk cId="4136260264" sldId="261"/>
            <ac:spMk id="92" creationId="{2D529E20-662F-4915-ACD7-970C026FDB7F}"/>
          </ac:spMkLst>
        </pc:spChg>
        <pc:spChg chg="add del">
          <ac:chgData name="Melanie Houston" userId="b429d6646d4db046" providerId="LiveId" clId="{A1346F6A-CB39-4B4B-8497-009848432329}" dt="2024-03-28T22:31:19.696" v="1017" actId="26606"/>
          <ac:spMkLst>
            <pc:docMk/>
            <pc:sldMk cId="4136260264" sldId="261"/>
            <ac:spMk id="95" creationId="{670D6F2B-93AF-47D6-9378-5E54BE0AC69F}"/>
          </ac:spMkLst>
        </pc:spChg>
        <pc:spChg chg="add del">
          <ac:chgData name="Melanie Houston" userId="b429d6646d4db046" providerId="LiveId" clId="{A1346F6A-CB39-4B4B-8497-009848432329}" dt="2024-03-28T22:31:19.696" v="1017" actId="26606"/>
          <ac:spMkLst>
            <pc:docMk/>
            <pc:sldMk cId="4136260264" sldId="261"/>
            <ac:spMk id="96" creationId="{2668F1A4-6DBB-4F0B-A679-6EE5483638F8}"/>
          </ac:spMkLst>
        </pc:spChg>
        <pc:spChg chg="add del">
          <ac:chgData name="Melanie Houston" userId="b429d6646d4db046" providerId="LiveId" clId="{A1346F6A-CB39-4B4B-8497-009848432329}" dt="2024-03-28T22:31:19.696" v="1017" actId="26606"/>
          <ac:spMkLst>
            <pc:docMk/>
            <pc:sldMk cId="4136260264" sldId="261"/>
            <ac:spMk id="97" creationId="{B8DBF1C0-B8F1-4AAC-8704-256BA0E9D63B}"/>
          </ac:spMkLst>
        </pc:spChg>
        <pc:spChg chg="add del">
          <ac:chgData name="Melanie Houston" userId="b429d6646d4db046" providerId="LiveId" clId="{A1346F6A-CB39-4B4B-8497-009848432329}" dt="2024-03-28T22:31:19.696" v="1017" actId="26606"/>
          <ac:spMkLst>
            <pc:docMk/>
            <pc:sldMk cId="4136260264" sldId="261"/>
            <ac:spMk id="98" creationId="{B70F7E59-C971-4F55-8E3A-1E583B65FCB9}"/>
          </ac:spMkLst>
        </pc:spChg>
        <pc:spChg chg="add del">
          <ac:chgData name="Melanie Houston" userId="b429d6646d4db046" providerId="LiveId" clId="{A1346F6A-CB39-4B4B-8497-009848432329}" dt="2024-03-28T22:31:28.749" v="1019" actId="26606"/>
          <ac:spMkLst>
            <pc:docMk/>
            <pc:sldMk cId="4136260264" sldId="261"/>
            <ac:spMk id="103" creationId="{670D6F2B-93AF-47D6-9378-5E54BE0AC69F}"/>
          </ac:spMkLst>
        </pc:spChg>
        <pc:spChg chg="add del">
          <ac:chgData name="Melanie Houston" userId="b429d6646d4db046" providerId="LiveId" clId="{A1346F6A-CB39-4B4B-8497-009848432329}" dt="2024-03-28T22:31:28.749" v="1019" actId="26606"/>
          <ac:spMkLst>
            <pc:docMk/>
            <pc:sldMk cId="4136260264" sldId="261"/>
            <ac:spMk id="106" creationId="{B70F7E59-C971-4F55-8E3A-1E583B65FCB9}"/>
          </ac:spMkLst>
        </pc:spChg>
        <pc:spChg chg="add del">
          <ac:chgData name="Melanie Houston" userId="b429d6646d4db046" providerId="LiveId" clId="{A1346F6A-CB39-4B4B-8497-009848432329}" dt="2024-03-28T22:31:40.010" v="1021" actId="26606"/>
          <ac:spMkLst>
            <pc:docMk/>
            <pc:sldMk cId="4136260264" sldId="261"/>
            <ac:spMk id="109" creationId="{670D6F2B-93AF-47D6-9378-5E54BE0AC69F}"/>
          </ac:spMkLst>
        </pc:spChg>
        <pc:spChg chg="add del">
          <ac:chgData name="Melanie Houston" userId="b429d6646d4db046" providerId="LiveId" clId="{A1346F6A-CB39-4B4B-8497-009848432329}" dt="2024-03-28T22:31:40.010" v="1021" actId="26606"/>
          <ac:spMkLst>
            <pc:docMk/>
            <pc:sldMk cId="4136260264" sldId="261"/>
            <ac:spMk id="110" creationId="{D36F3EEA-55D4-4677-80E7-92D00B8F343B}"/>
          </ac:spMkLst>
        </pc:spChg>
        <pc:spChg chg="add del">
          <ac:chgData name="Melanie Houston" userId="b429d6646d4db046" providerId="LiveId" clId="{A1346F6A-CB39-4B4B-8497-009848432329}" dt="2024-03-28T22:31:40.010" v="1021" actId="26606"/>
          <ac:spMkLst>
            <pc:docMk/>
            <pc:sldMk cId="4136260264" sldId="261"/>
            <ac:spMk id="111" creationId="{C91E93A7-6C7F-4F77-9CB0-280D958EF4D2}"/>
          </ac:spMkLst>
        </pc:spChg>
        <pc:spChg chg="add del">
          <ac:chgData name="Melanie Houston" userId="b429d6646d4db046" providerId="LiveId" clId="{A1346F6A-CB39-4B4B-8497-009848432329}" dt="2024-03-28T22:31:40.010" v="1021" actId="26606"/>
          <ac:spMkLst>
            <pc:docMk/>
            <pc:sldMk cId="4136260264" sldId="261"/>
            <ac:spMk id="112" creationId="{E4F17063-EDA4-417B-946F-BA357F3B390D}"/>
          </ac:spMkLst>
        </pc:spChg>
        <pc:spChg chg="add del">
          <ac:chgData name="Melanie Houston" userId="b429d6646d4db046" providerId="LiveId" clId="{A1346F6A-CB39-4B4B-8497-009848432329}" dt="2024-03-28T22:33:26.767" v="1040" actId="26606"/>
          <ac:spMkLst>
            <pc:docMk/>
            <pc:sldMk cId="4136260264" sldId="261"/>
            <ac:spMk id="117" creationId="{670D6F2B-93AF-47D6-9378-5E54BE0AC69F}"/>
          </ac:spMkLst>
        </pc:spChg>
        <pc:spChg chg="add del">
          <ac:chgData name="Melanie Houston" userId="b429d6646d4db046" providerId="LiveId" clId="{A1346F6A-CB39-4B4B-8497-009848432329}" dt="2024-03-28T22:33:26.767" v="1040" actId="26606"/>
          <ac:spMkLst>
            <pc:docMk/>
            <pc:sldMk cId="4136260264" sldId="261"/>
            <ac:spMk id="118" creationId="{56981798-4550-46DA-9172-4846E2FB66EC}"/>
          </ac:spMkLst>
        </pc:spChg>
        <pc:spChg chg="add del">
          <ac:chgData name="Melanie Houston" userId="b429d6646d4db046" providerId="LiveId" clId="{A1346F6A-CB39-4B4B-8497-009848432329}" dt="2024-03-28T22:33:26.767" v="1040" actId="26606"/>
          <ac:spMkLst>
            <pc:docMk/>
            <pc:sldMk cId="4136260264" sldId="261"/>
            <ac:spMk id="119" creationId="{D82EB7D3-3AD8-4ED1-9E1A-2906E14635E3}"/>
          </ac:spMkLst>
        </pc:spChg>
        <pc:spChg chg="add del">
          <ac:chgData name="Melanie Houston" userId="b429d6646d4db046" providerId="LiveId" clId="{A1346F6A-CB39-4B4B-8497-009848432329}" dt="2024-03-28T22:33:26.767" v="1040" actId="26606"/>
          <ac:spMkLst>
            <pc:docMk/>
            <pc:sldMk cId="4136260264" sldId="261"/>
            <ac:spMk id="120" creationId="{2D529E20-662F-4915-ACD7-970C026FDB7F}"/>
          </ac:spMkLst>
        </pc:spChg>
        <pc:spChg chg="add del">
          <ac:chgData name="Melanie Houston" userId="b429d6646d4db046" providerId="LiveId" clId="{A1346F6A-CB39-4B4B-8497-009848432329}" dt="2024-03-28T22:31:58.847" v="1025" actId="26606"/>
          <ac:spMkLst>
            <pc:docMk/>
            <pc:sldMk cId="4136260264" sldId="261"/>
            <ac:spMk id="129" creationId="{670D6F2B-93AF-47D6-9378-5E54BE0AC69F}"/>
          </ac:spMkLst>
        </pc:spChg>
        <pc:spChg chg="add del">
          <ac:chgData name="Melanie Houston" userId="b429d6646d4db046" providerId="LiveId" clId="{A1346F6A-CB39-4B4B-8497-009848432329}" dt="2024-03-28T22:31:58.847" v="1025" actId="26606"/>
          <ac:spMkLst>
            <pc:docMk/>
            <pc:sldMk cId="4136260264" sldId="261"/>
            <ac:spMk id="131" creationId="{56981798-4550-46DA-9172-4846E2FB66EC}"/>
          </ac:spMkLst>
        </pc:spChg>
        <pc:spChg chg="add del">
          <ac:chgData name="Melanie Houston" userId="b429d6646d4db046" providerId="LiveId" clId="{A1346F6A-CB39-4B4B-8497-009848432329}" dt="2024-03-28T22:31:58.847" v="1025" actId="26606"/>
          <ac:spMkLst>
            <pc:docMk/>
            <pc:sldMk cId="4136260264" sldId="261"/>
            <ac:spMk id="133" creationId="{D82EB7D3-3AD8-4ED1-9E1A-2906E14635E3}"/>
          </ac:spMkLst>
        </pc:spChg>
        <pc:spChg chg="add del">
          <ac:chgData name="Melanie Houston" userId="b429d6646d4db046" providerId="LiveId" clId="{A1346F6A-CB39-4B4B-8497-009848432329}" dt="2024-03-28T22:31:58.847" v="1025" actId="26606"/>
          <ac:spMkLst>
            <pc:docMk/>
            <pc:sldMk cId="4136260264" sldId="261"/>
            <ac:spMk id="135" creationId="{2D529E20-662F-4915-ACD7-970C026FDB7F}"/>
          </ac:spMkLst>
        </pc:spChg>
        <pc:spChg chg="add del">
          <ac:chgData name="Melanie Houston" userId="b429d6646d4db046" providerId="LiveId" clId="{A1346F6A-CB39-4B4B-8497-009848432329}" dt="2024-03-28T22:32:00.928" v="1027" actId="26606"/>
          <ac:spMkLst>
            <pc:docMk/>
            <pc:sldMk cId="4136260264" sldId="261"/>
            <ac:spMk id="140" creationId="{B8144315-1C5A-4185-A952-25D98D303D46}"/>
          </ac:spMkLst>
        </pc:spChg>
        <pc:spChg chg="add del">
          <ac:chgData name="Melanie Houston" userId="b429d6646d4db046" providerId="LiveId" clId="{A1346F6A-CB39-4B4B-8497-009848432329}" dt="2024-03-28T22:32:00.928" v="1027" actId="26606"/>
          <ac:spMkLst>
            <pc:docMk/>
            <pc:sldMk cId="4136260264" sldId="261"/>
            <ac:spMk id="141" creationId="{4E212B76-74CB-461F-90A3-EF4F2397A883}"/>
          </ac:spMkLst>
        </pc:spChg>
        <pc:spChg chg="add del">
          <ac:chgData name="Melanie Houston" userId="b429d6646d4db046" providerId="LiveId" clId="{A1346F6A-CB39-4B4B-8497-009848432329}" dt="2024-03-28T22:32:00.928" v="1027" actId="26606"/>
          <ac:spMkLst>
            <pc:docMk/>
            <pc:sldMk cId="4136260264" sldId="261"/>
            <ac:spMk id="142" creationId="{81E746D0-4B37-4869-B2EF-79D5F0FFFBC9}"/>
          </ac:spMkLst>
        </pc:spChg>
        <pc:spChg chg="add del">
          <ac:chgData name="Melanie Houston" userId="b429d6646d4db046" providerId="LiveId" clId="{A1346F6A-CB39-4B4B-8497-009848432329}" dt="2024-03-28T22:32:02.438" v="1029" actId="26606"/>
          <ac:spMkLst>
            <pc:docMk/>
            <pc:sldMk cId="4136260264" sldId="261"/>
            <ac:spMk id="145" creationId="{B8144315-1C5A-4185-A952-25D98D303D46}"/>
          </ac:spMkLst>
        </pc:spChg>
        <pc:spChg chg="add del">
          <ac:chgData name="Melanie Houston" userId="b429d6646d4db046" providerId="LiveId" clId="{A1346F6A-CB39-4B4B-8497-009848432329}" dt="2024-03-28T22:32:04.708" v="1031" actId="26606"/>
          <ac:spMkLst>
            <pc:docMk/>
            <pc:sldMk cId="4136260264" sldId="261"/>
            <ac:spMk id="152" creationId="{B8144315-1C5A-4185-A952-25D98D303D46}"/>
          </ac:spMkLst>
        </pc:spChg>
        <pc:spChg chg="add del">
          <ac:chgData name="Melanie Houston" userId="b429d6646d4db046" providerId="LiveId" clId="{A1346F6A-CB39-4B4B-8497-009848432329}" dt="2024-03-28T22:32:04.708" v="1031" actId="26606"/>
          <ac:spMkLst>
            <pc:docMk/>
            <pc:sldMk cId="4136260264" sldId="261"/>
            <ac:spMk id="153" creationId="{11CAC6F2-0806-417B-BF5D-5AEF6195FA49}"/>
          </ac:spMkLst>
        </pc:spChg>
        <pc:spChg chg="add del">
          <ac:chgData name="Melanie Houston" userId="b429d6646d4db046" providerId="LiveId" clId="{A1346F6A-CB39-4B4B-8497-009848432329}" dt="2024-03-28T22:32:04.708" v="1031" actId="26606"/>
          <ac:spMkLst>
            <pc:docMk/>
            <pc:sldMk cId="4136260264" sldId="261"/>
            <ac:spMk id="154" creationId="{D4723B02-0AAB-4F6E-BA41-8ED99D559D93}"/>
          </ac:spMkLst>
        </pc:spChg>
        <pc:spChg chg="add del">
          <ac:chgData name="Melanie Houston" userId="b429d6646d4db046" providerId="LiveId" clId="{A1346F6A-CB39-4B4B-8497-009848432329}" dt="2024-03-28T22:32:10.412" v="1033" actId="26606"/>
          <ac:spMkLst>
            <pc:docMk/>
            <pc:sldMk cId="4136260264" sldId="261"/>
            <ac:spMk id="157" creationId="{B8144315-1C5A-4185-A952-25D98D303D46}"/>
          </ac:spMkLst>
        </pc:spChg>
        <pc:spChg chg="add del">
          <ac:chgData name="Melanie Houston" userId="b429d6646d4db046" providerId="LiveId" clId="{A1346F6A-CB39-4B4B-8497-009848432329}" dt="2024-03-28T22:32:14.181" v="1035" actId="26606"/>
          <ac:spMkLst>
            <pc:docMk/>
            <pc:sldMk cId="4136260264" sldId="261"/>
            <ac:spMk id="164" creationId="{670D6F2B-93AF-47D6-9378-5E54BE0AC69F}"/>
          </ac:spMkLst>
        </pc:spChg>
        <pc:spChg chg="add del">
          <ac:chgData name="Melanie Houston" userId="b429d6646d4db046" providerId="LiveId" clId="{A1346F6A-CB39-4B4B-8497-009848432329}" dt="2024-03-28T22:32:14.181" v="1035" actId="26606"/>
          <ac:spMkLst>
            <pc:docMk/>
            <pc:sldMk cId="4136260264" sldId="261"/>
            <ac:spMk id="165" creationId="{2D529E20-662F-4915-ACD7-970C026FDB7F}"/>
          </ac:spMkLst>
        </pc:spChg>
        <pc:spChg chg="add del">
          <ac:chgData name="Melanie Houston" userId="b429d6646d4db046" providerId="LiveId" clId="{A1346F6A-CB39-4B4B-8497-009848432329}" dt="2024-03-28T22:32:14.181" v="1035" actId="26606"/>
          <ac:spMkLst>
            <pc:docMk/>
            <pc:sldMk cId="4136260264" sldId="261"/>
            <ac:spMk id="166" creationId="{1AD5EB79-7F9A-4BBC-92A5-188382CBA1B6}"/>
          </ac:spMkLst>
        </pc:spChg>
        <pc:spChg chg="add del">
          <ac:chgData name="Melanie Houston" userId="b429d6646d4db046" providerId="LiveId" clId="{A1346F6A-CB39-4B4B-8497-009848432329}" dt="2024-03-28T22:32:14.181" v="1035" actId="26606"/>
          <ac:spMkLst>
            <pc:docMk/>
            <pc:sldMk cId="4136260264" sldId="261"/>
            <ac:spMk id="167" creationId="{B9B8A17F-DC3A-4D9A-AA53-9BFB894CD7BA}"/>
          </ac:spMkLst>
        </pc:spChg>
        <pc:spChg chg="add del">
          <ac:chgData name="Melanie Houston" userId="b429d6646d4db046" providerId="LiveId" clId="{A1346F6A-CB39-4B4B-8497-009848432329}" dt="2024-03-28T22:32:24.172" v="1037" actId="26606"/>
          <ac:spMkLst>
            <pc:docMk/>
            <pc:sldMk cId="4136260264" sldId="261"/>
            <ac:spMk id="170" creationId="{B8144315-1C5A-4185-A952-25D98D303D46}"/>
          </ac:spMkLst>
        </pc:spChg>
        <pc:spChg chg="add del">
          <ac:chgData name="Melanie Houston" userId="b429d6646d4db046" providerId="LiveId" clId="{A1346F6A-CB39-4B4B-8497-009848432329}" dt="2024-03-28T22:32:24.172" v="1037" actId="26606"/>
          <ac:spMkLst>
            <pc:docMk/>
            <pc:sldMk cId="4136260264" sldId="261"/>
            <ac:spMk id="171" creationId="{2B109C5B-3B98-48EB-A942-8D11CEA374B6}"/>
          </ac:spMkLst>
        </pc:spChg>
        <pc:spChg chg="add del">
          <ac:chgData name="Melanie Houston" userId="b429d6646d4db046" providerId="LiveId" clId="{A1346F6A-CB39-4B4B-8497-009848432329}" dt="2024-03-28T22:32:24.172" v="1037" actId="26606"/>
          <ac:spMkLst>
            <pc:docMk/>
            <pc:sldMk cId="4136260264" sldId="261"/>
            <ac:spMk id="172" creationId="{A9C389E4-003E-40C9-AC9E-ED821C16F525}"/>
          </ac:spMkLst>
        </pc:spChg>
        <pc:spChg chg="add del">
          <ac:chgData name="Melanie Houston" userId="b429d6646d4db046" providerId="LiveId" clId="{A1346F6A-CB39-4B4B-8497-009848432329}" dt="2024-03-28T22:32:24.172" v="1037" actId="26606"/>
          <ac:spMkLst>
            <pc:docMk/>
            <pc:sldMk cId="4136260264" sldId="261"/>
            <ac:spMk id="173" creationId="{6C042684-2705-40BD-9104-A6B24CE1CA45}"/>
          </ac:spMkLst>
        </pc:spChg>
        <pc:spChg chg="add del">
          <ac:chgData name="Melanie Houston" userId="b429d6646d4db046" providerId="LiveId" clId="{A1346F6A-CB39-4B4B-8497-009848432329}" dt="2024-03-28T22:33:26.710" v="1039" actId="26606"/>
          <ac:spMkLst>
            <pc:docMk/>
            <pc:sldMk cId="4136260264" sldId="261"/>
            <ac:spMk id="178" creationId="{670D6F2B-93AF-47D6-9378-5E54BE0AC69F}"/>
          </ac:spMkLst>
        </pc:spChg>
        <pc:spChg chg="add">
          <ac:chgData name="Melanie Houston" userId="b429d6646d4db046" providerId="LiveId" clId="{A1346F6A-CB39-4B4B-8497-009848432329}" dt="2024-03-28T22:33:26.767" v="1040" actId="26606"/>
          <ac:spMkLst>
            <pc:docMk/>
            <pc:sldMk cId="4136260264" sldId="261"/>
            <ac:spMk id="181" creationId="{B8144315-1C5A-4185-A952-25D98D303D46}"/>
          </ac:spMkLst>
        </pc:spChg>
        <pc:grpChg chg="add del">
          <ac:chgData name="Melanie Houston" userId="b429d6646d4db046" providerId="LiveId" clId="{A1346F6A-CB39-4B4B-8497-009848432329}" dt="2024-03-28T22:00:50.945" v="953" actId="26606"/>
          <ac:grpSpMkLst>
            <pc:docMk/>
            <pc:sldMk cId="4136260264" sldId="261"/>
            <ac:grpSpMk id="8" creationId="{93E10248-AF0E-477D-B4D2-47C02CE4E353}"/>
          </ac:grpSpMkLst>
        </pc:grpChg>
        <pc:grpChg chg="add del">
          <ac:chgData name="Melanie Houston" userId="b429d6646d4db046" providerId="LiveId" clId="{A1346F6A-CB39-4B4B-8497-009848432329}" dt="2024-03-28T22:00:50.945" v="953" actId="26606"/>
          <ac:grpSpMkLst>
            <pc:docMk/>
            <pc:sldMk cId="4136260264" sldId="261"/>
            <ac:grpSpMk id="14" creationId="{5F72ECA3-2A46-4A5A-8330-12F7E22105BD}"/>
          </ac:grpSpMkLst>
        </pc:grpChg>
        <pc:grpChg chg="add del">
          <ac:chgData name="Melanie Houston" userId="b429d6646d4db046" providerId="LiveId" clId="{A1346F6A-CB39-4B4B-8497-009848432329}" dt="2024-03-28T22:00:47.623" v="950" actId="26606"/>
          <ac:grpSpMkLst>
            <pc:docMk/>
            <pc:sldMk cId="4136260264" sldId="261"/>
            <ac:grpSpMk id="23" creationId="{6503EB0F-2257-4A3E-A73B-E1DE769B459F}"/>
          </ac:grpSpMkLst>
        </pc:grpChg>
        <pc:grpChg chg="add del">
          <ac:chgData name="Melanie Houston" userId="b429d6646d4db046" providerId="LiveId" clId="{A1346F6A-CB39-4B4B-8497-009848432329}" dt="2024-03-28T22:00:50.888" v="952" actId="26606"/>
          <ac:grpSpMkLst>
            <pc:docMk/>
            <pc:sldMk cId="4136260264" sldId="261"/>
            <ac:grpSpMk id="35" creationId="{4091D54B-59AB-4A5E-8E9E-0421BD66D4FB}"/>
          </ac:grpSpMkLst>
        </pc:grpChg>
        <pc:grpChg chg="add del">
          <ac:chgData name="Melanie Houston" userId="b429d6646d4db046" providerId="LiveId" clId="{A1346F6A-CB39-4B4B-8497-009848432329}" dt="2024-03-28T22:29:40.514" v="1005" actId="26606"/>
          <ac:grpSpMkLst>
            <pc:docMk/>
            <pc:sldMk cId="4136260264" sldId="261"/>
            <ac:grpSpMk id="42" creationId="{4091D54B-59AB-4A5E-8E9E-0421BD66D4FB}"/>
          </ac:grpSpMkLst>
        </pc:grpChg>
        <pc:grpChg chg="add del">
          <ac:chgData name="Melanie Houston" userId="b429d6646d4db046" providerId="LiveId" clId="{A1346F6A-CB39-4B4B-8497-009848432329}" dt="2024-03-28T22:31:40.068" v="1022" actId="26606"/>
          <ac:grpSpMkLst>
            <pc:docMk/>
            <pc:sldMk cId="4136260264" sldId="261"/>
            <ac:grpSpMk id="50" creationId="{6503EB0F-2257-4A3E-A73B-E1DE769B459F}"/>
          </ac:grpSpMkLst>
        </pc:grpChg>
        <pc:grpChg chg="add del">
          <ac:chgData name="Melanie Houston" userId="b429d6646d4db046" providerId="LiveId" clId="{A1346F6A-CB39-4B4B-8497-009848432329}" dt="2024-03-28T22:30:44.196" v="1009" actId="26606"/>
          <ac:grpSpMkLst>
            <pc:docMk/>
            <pc:sldMk cId="4136260264" sldId="261"/>
            <ac:grpSpMk id="61" creationId="{6503EB0F-2257-4A3E-A73B-E1DE769B459F}"/>
          </ac:grpSpMkLst>
        </pc:grpChg>
        <pc:grpChg chg="add del">
          <ac:chgData name="Melanie Houston" userId="b429d6646d4db046" providerId="LiveId" clId="{A1346F6A-CB39-4B4B-8497-009848432329}" dt="2024-03-28T22:30:49.667" v="1011" actId="26606"/>
          <ac:grpSpMkLst>
            <pc:docMk/>
            <pc:sldMk cId="4136260264" sldId="261"/>
            <ac:grpSpMk id="73" creationId="{6503EB0F-2257-4A3E-A73B-E1DE769B459F}"/>
          </ac:grpSpMkLst>
        </pc:grpChg>
        <pc:grpChg chg="add del">
          <ac:chgData name="Melanie Houston" userId="b429d6646d4db046" providerId="LiveId" clId="{A1346F6A-CB39-4B4B-8497-009848432329}" dt="2024-03-28T22:30:55.038" v="1013" actId="26606"/>
          <ac:grpSpMkLst>
            <pc:docMk/>
            <pc:sldMk cId="4136260264" sldId="261"/>
            <ac:grpSpMk id="81" creationId="{4091D54B-59AB-4A5E-8E9E-0421BD66D4FB}"/>
          </ac:grpSpMkLst>
        </pc:grpChg>
        <pc:grpChg chg="add del">
          <ac:chgData name="Melanie Houston" userId="b429d6646d4db046" providerId="LiveId" clId="{A1346F6A-CB39-4B4B-8497-009848432329}" dt="2024-03-28T22:30:55.038" v="1013" actId="26606"/>
          <ac:grpSpMkLst>
            <pc:docMk/>
            <pc:sldMk cId="4136260264" sldId="261"/>
            <ac:grpSpMk id="83" creationId="{7E2D86BB-893F-471B-AD66-50E01777C082}"/>
          </ac:grpSpMkLst>
        </pc:grpChg>
        <pc:grpChg chg="add del">
          <ac:chgData name="Melanie Houston" userId="b429d6646d4db046" providerId="LiveId" clId="{A1346F6A-CB39-4B4B-8497-009848432329}" dt="2024-03-28T22:31:10.984" v="1015" actId="26606"/>
          <ac:grpSpMkLst>
            <pc:docMk/>
            <pc:sldMk cId="4136260264" sldId="261"/>
            <ac:grpSpMk id="86" creationId="{6503EB0F-2257-4A3E-A73B-E1DE769B459F}"/>
          </ac:grpSpMkLst>
        </pc:grpChg>
        <pc:grpChg chg="add del">
          <ac:chgData name="Melanie Houston" userId="b429d6646d4db046" providerId="LiveId" clId="{A1346F6A-CB39-4B4B-8497-009848432329}" dt="2024-03-28T22:31:19.696" v="1017" actId="26606"/>
          <ac:grpSpMkLst>
            <pc:docMk/>
            <pc:sldMk cId="4136260264" sldId="261"/>
            <ac:grpSpMk id="94" creationId="{6503EB0F-2257-4A3E-A73B-E1DE769B459F}"/>
          </ac:grpSpMkLst>
        </pc:grpChg>
        <pc:grpChg chg="add del">
          <ac:chgData name="Melanie Houston" userId="b429d6646d4db046" providerId="LiveId" clId="{A1346F6A-CB39-4B4B-8497-009848432329}" dt="2024-03-28T22:31:28.749" v="1019" actId="26606"/>
          <ac:grpSpMkLst>
            <pc:docMk/>
            <pc:sldMk cId="4136260264" sldId="261"/>
            <ac:grpSpMk id="100" creationId="{6503EB0F-2257-4A3E-A73B-E1DE769B459F}"/>
          </ac:grpSpMkLst>
        </pc:grpChg>
        <pc:grpChg chg="add del">
          <ac:chgData name="Melanie Houston" userId="b429d6646d4db046" providerId="LiveId" clId="{A1346F6A-CB39-4B4B-8497-009848432329}" dt="2024-03-28T22:31:28.749" v="1019" actId="26606"/>
          <ac:grpSpMkLst>
            <pc:docMk/>
            <pc:sldMk cId="4136260264" sldId="261"/>
            <ac:grpSpMk id="104" creationId="{260EE1B3-DDB2-44D7-943C-63D9CEF2735D}"/>
          </ac:grpSpMkLst>
        </pc:grpChg>
        <pc:grpChg chg="add del">
          <ac:chgData name="Melanie Houston" userId="b429d6646d4db046" providerId="LiveId" clId="{A1346F6A-CB39-4B4B-8497-009848432329}" dt="2024-03-28T22:31:40.010" v="1021" actId="26606"/>
          <ac:grpSpMkLst>
            <pc:docMk/>
            <pc:sldMk cId="4136260264" sldId="261"/>
            <ac:grpSpMk id="108" creationId="{6503EB0F-2257-4A3E-A73B-E1DE769B459F}"/>
          </ac:grpSpMkLst>
        </pc:grpChg>
        <pc:grpChg chg="add del">
          <ac:chgData name="Melanie Houston" userId="b429d6646d4db046" providerId="LiveId" clId="{A1346F6A-CB39-4B4B-8497-009848432329}" dt="2024-03-28T22:33:26.767" v="1040" actId="26606"/>
          <ac:grpSpMkLst>
            <pc:docMk/>
            <pc:sldMk cId="4136260264" sldId="261"/>
            <ac:grpSpMk id="114" creationId="{6503EB0F-2257-4A3E-A73B-E1DE769B459F}"/>
          </ac:grpSpMkLst>
        </pc:grpChg>
        <pc:grpChg chg="add del">
          <ac:chgData name="Melanie Houston" userId="b429d6646d4db046" providerId="LiveId" clId="{A1346F6A-CB39-4B4B-8497-009848432329}" dt="2024-03-28T22:31:58.847" v="1025" actId="26606"/>
          <ac:grpSpMkLst>
            <pc:docMk/>
            <pc:sldMk cId="4136260264" sldId="261"/>
            <ac:grpSpMk id="125" creationId="{6503EB0F-2257-4A3E-A73B-E1DE769B459F}"/>
          </ac:grpSpMkLst>
        </pc:grpChg>
        <pc:grpChg chg="add del">
          <ac:chgData name="Melanie Houston" userId="b429d6646d4db046" providerId="LiveId" clId="{A1346F6A-CB39-4B4B-8497-009848432329}" dt="2024-03-28T22:32:00.928" v="1027" actId="26606"/>
          <ac:grpSpMkLst>
            <pc:docMk/>
            <pc:sldMk cId="4136260264" sldId="261"/>
            <ac:grpSpMk id="137" creationId="{4091D54B-59AB-4A5E-8E9E-0421BD66D4FB}"/>
          </ac:grpSpMkLst>
        </pc:grpChg>
        <pc:grpChg chg="add del">
          <ac:chgData name="Melanie Houston" userId="b429d6646d4db046" providerId="LiveId" clId="{A1346F6A-CB39-4B4B-8497-009848432329}" dt="2024-03-28T22:32:02.438" v="1029" actId="26606"/>
          <ac:grpSpMkLst>
            <pc:docMk/>
            <pc:sldMk cId="4136260264" sldId="261"/>
            <ac:grpSpMk id="144" creationId="{4091D54B-59AB-4A5E-8E9E-0421BD66D4FB}"/>
          </ac:grpSpMkLst>
        </pc:grpChg>
        <pc:grpChg chg="add del">
          <ac:chgData name="Melanie Houston" userId="b429d6646d4db046" providerId="LiveId" clId="{A1346F6A-CB39-4B4B-8497-009848432329}" dt="2024-03-28T22:32:02.438" v="1029" actId="26606"/>
          <ac:grpSpMkLst>
            <pc:docMk/>
            <pc:sldMk cId="4136260264" sldId="261"/>
            <ac:grpSpMk id="146" creationId="{25A657F0-42F3-40D3-BC75-7DA1F5C6A225}"/>
          </ac:grpSpMkLst>
        </pc:grpChg>
        <pc:grpChg chg="add del">
          <ac:chgData name="Melanie Houston" userId="b429d6646d4db046" providerId="LiveId" clId="{A1346F6A-CB39-4B4B-8497-009848432329}" dt="2024-03-28T22:32:04.708" v="1031" actId="26606"/>
          <ac:grpSpMkLst>
            <pc:docMk/>
            <pc:sldMk cId="4136260264" sldId="261"/>
            <ac:grpSpMk id="149" creationId="{4091D54B-59AB-4A5E-8E9E-0421BD66D4FB}"/>
          </ac:grpSpMkLst>
        </pc:grpChg>
        <pc:grpChg chg="add del">
          <ac:chgData name="Melanie Houston" userId="b429d6646d4db046" providerId="LiveId" clId="{A1346F6A-CB39-4B4B-8497-009848432329}" dt="2024-03-28T22:32:10.412" v="1033" actId="26606"/>
          <ac:grpSpMkLst>
            <pc:docMk/>
            <pc:sldMk cId="4136260264" sldId="261"/>
            <ac:grpSpMk id="156" creationId="{4091D54B-59AB-4A5E-8E9E-0421BD66D4FB}"/>
          </ac:grpSpMkLst>
        </pc:grpChg>
        <pc:grpChg chg="add del">
          <ac:chgData name="Melanie Houston" userId="b429d6646d4db046" providerId="LiveId" clId="{A1346F6A-CB39-4B4B-8497-009848432329}" dt="2024-03-28T22:32:10.412" v="1033" actId="26606"/>
          <ac:grpSpMkLst>
            <pc:docMk/>
            <pc:sldMk cId="4136260264" sldId="261"/>
            <ac:grpSpMk id="158" creationId="{7E2D86BB-893F-471B-AD66-50E01777C082}"/>
          </ac:grpSpMkLst>
        </pc:grpChg>
        <pc:grpChg chg="add del">
          <ac:chgData name="Melanie Houston" userId="b429d6646d4db046" providerId="LiveId" clId="{A1346F6A-CB39-4B4B-8497-009848432329}" dt="2024-03-28T22:32:14.181" v="1035" actId="26606"/>
          <ac:grpSpMkLst>
            <pc:docMk/>
            <pc:sldMk cId="4136260264" sldId="261"/>
            <ac:grpSpMk id="161" creationId="{6503EB0F-2257-4A3E-A73B-E1DE769B459F}"/>
          </ac:grpSpMkLst>
        </pc:grpChg>
        <pc:grpChg chg="add del">
          <ac:chgData name="Melanie Houston" userId="b429d6646d4db046" providerId="LiveId" clId="{A1346F6A-CB39-4B4B-8497-009848432329}" dt="2024-03-28T22:32:24.172" v="1037" actId="26606"/>
          <ac:grpSpMkLst>
            <pc:docMk/>
            <pc:sldMk cId="4136260264" sldId="261"/>
            <ac:grpSpMk id="169" creationId="{4091D54B-59AB-4A5E-8E9E-0421BD66D4FB}"/>
          </ac:grpSpMkLst>
        </pc:grpChg>
        <pc:grpChg chg="add del">
          <ac:chgData name="Melanie Houston" userId="b429d6646d4db046" providerId="LiveId" clId="{A1346F6A-CB39-4B4B-8497-009848432329}" dt="2024-03-28T22:33:26.710" v="1039" actId="26606"/>
          <ac:grpSpMkLst>
            <pc:docMk/>
            <pc:sldMk cId="4136260264" sldId="261"/>
            <ac:grpSpMk id="175" creationId="{6503EB0F-2257-4A3E-A73B-E1DE769B459F}"/>
          </ac:grpSpMkLst>
        </pc:grpChg>
        <pc:grpChg chg="add">
          <ac:chgData name="Melanie Houston" userId="b429d6646d4db046" providerId="LiveId" clId="{A1346F6A-CB39-4B4B-8497-009848432329}" dt="2024-03-28T22:33:26.767" v="1040" actId="26606"/>
          <ac:grpSpMkLst>
            <pc:docMk/>
            <pc:sldMk cId="4136260264" sldId="261"/>
            <ac:grpSpMk id="180" creationId="{4091D54B-59AB-4A5E-8E9E-0421BD66D4FB}"/>
          </ac:grpSpMkLst>
        </pc:grpChg>
        <pc:grpChg chg="add">
          <ac:chgData name="Melanie Houston" userId="b429d6646d4db046" providerId="LiveId" clId="{A1346F6A-CB39-4B4B-8497-009848432329}" dt="2024-03-28T22:33:26.767" v="1040" actId="26606"/>
          <ac:grpSpMkLst>
            <pc:docMk/>
            <pc:sldMk cId="4136260264" sldId="261"/>
            <ac:grpSpMk id="182" creationId="{25A657F0-42F3-40D3-BC75-7DA1F5C6A225}"/>
          </ac:grpSpMkLst>
        </pc:grpChg>
        <pc:picChg chg="add del mod">
          <ac:chgData name="Melanie Houston" userId="b429d6646d4db046" providerId="LiveId" clId="{A1346F6A-CB39-4B4B-8497-009848432329}" dt="2024-03-28T22:34:43.545" v="1044" actId="478"/>
          <ac:picMkLst>
            <pc:docMk/>
            <pc:sldMk cId="4136260264" sldId="261"/>
            <ac:picMk id="5" creationId="{D8CA57D4-5269-C25D-B457-7195E0CC5017}"/>
          </ac:picMkLst>
        </pc:picChg>
        <pc:picChg chg="add mod">
          <ac:chgData name="Melanie Houston" userId="b429d6646d4db046" providerId="LiveId" clId="{A1346F6A-CB39-4B4B-8497-009848432329}" dt="2024-03-29T20:18:32.458" v="1873" actId="14100"/>
          <ac:picMkLst>
            <pc:docMk/>
            <pc:sldMk cId="4136260264" sldId="261"/>
            <ac:picMk id="7" creationId="{A086FE3D-F6ED-ECD5-97FC-9C97B024DEA9}"/>
          </ac:picMkLst>
        </pc:picChg>
        <pc:picChg chg="add mod">
          <ac:chgData name="Melanie Houston" userId="b429d6646d4db046" providerId="LiveId" clId="{A1346F6A-CB39-4B4B-8497-009848432329}" dt="2024-03-29T19:36:27.346" v="1193" actId="14100"/>
          <ac:picMkLst>
            <pc:docMk/>
            <pc:sldMk cId="4136260264" sldId="261"/>
            <ac:picMk id="13" creationId="{EC20D29E-3945-00B0-7D40-6C33F9FD7DDA}"/>
          </ac:picMkLst>
        </pc:picChg>
      </pc:sldChg>
      <pc:sldChg chg="addSp delSp modSp new mod setBg">
        <pc:chgData name="Melanie Houston" userId="b429d6646d4db046" providerId="LiveId" clId="{A1346F6A-CB39-4B4B-8497-009848432329}" dt="2024-03-29T20:25:41.445" v="2291" actId="14100"/>
        <pc:sldMkLst>
          <pc:docMk/>
          <pc:sldMk cId="772722182" sldId="262"/>
        </pc:sldMkLst>
        <pc:spChg chg="mod">
          <ac:chgData name="Melanie Houston" userId="b429d6646d4db046" providerId="LiveId" clId="{A1346F6A-CB39-4B4B-8497-009848432329}" dt="2024-03-29T20:19:31.441" v="1879" actId="14100"/>
          <ac:spMkLst>
            <pc:docMk/>
            <pc:sldMk cId="772722182" sldId="262"/>
            <ac:spMk id="2" creationId="{9BCC95DE-ECDD-701C-2915-84F7F326F3EB}"/>
          </ac:spMkLst>
        </pc:spChg>
        <pc:spChg chg="del mod">
          <ac:chgData name="Melanie Houston" userId="b429d6646d4db046" providerId="LiveId" clId="{A1346F6A-CB39-4B4B-8497-009848432329}" dt="2024-03-28T22:16:43.722" v="956" actId="931"/>
          <ac:spMkLst>
            <pc:docMk/>
            <pc:sldMk cId="772722182" sldId="262"/>
            <ac:spMk id="3" creationId="{44B4F61C-3A07-AFB3-E628-1DB1280F72C5}"/>
          </ac:spMkLst>
        </pc:spChg>
        <pc:spChg chg="add">
          <ac:chgData name="Melanie Houston" userId="b429d6646d4db046" providerId="LiveId" clId="{A1346F6A-CB39-4B4B-8497-009848432329}" dt="2024-03-28T22:16:28.023" v="955" actId="26606"/>
          <ac:spMkLst>
            <pc:docMk/>
            <pc:sldMk cId="772722182" sldId="262"/>
            <ac:spMk id="8" creationId="{B219AE65-9B94-44EA-BEF3-EF4BFA169C81}"/>
          </ac:spMkLst>
        </pc:spChg>
        <pc:spChg chg="add">
          <ac:chgData name="Melanie Houston" userId="b429d6646d4db046" providerId="LiveId" clId="{A1346F6A-CB39-4B4B-8497-009848432329}" dt="2024-03-28T22:16:28.023" v="955" actId="26606"/>
          <ac:spMkLst>
            <pc:docMk/>
            <pc:sldMk cId="772722182" sldId="262"/>
            <ac:spMk id="10" creationId="{F0C81A57-9CD5-461B-8FFE-4A8CB6CFBE01}"/>
          </ac:spMkLst>
        </pc:spChg>
        <pc:grpChg chg="add">
          <ac:chgData name="Melanie Houston" userId="b429d6646d4db046" providerId="LiveId" clId="{A1346F6A-CB39-4B4B-8497-009848432329}" dt="2024-03-28T22:16:28.023" v="955" actId="26606"/>
          <ac:grpSpMkLst>
            <pc:docMk/>
            <pc:sldMk cId="772722182" sldId="262"/>
            <ac:grpSpMk id="12" creationId="{3086C462-37F4-494D-8292-CCB95221CC1A}"/>
          </ac:grpSpMkLst>
        </pc:grpChg>
        <pc:picChg chg="add mod">
          <ac:chgData name="Melanie Houston" userId="b429d6646d4db046" providerId="LiveId" clId="{A1346F6A-CB39-4B4B-8497-009848432329}" dt="2024-03-29T20:19:50.154" v="1883" actId="14100"/>
          <ac:picMkLst>
            <pc:docMk/>
            <pc:sldMk cId="772722182" sldId="262"/>
            <ac:picMk id="5" creationId="{614A1CA1-923B-5217-0A0C-BF4618A849C5}"/>
          </ac:picMkLst>
        </pc:picChg>
        <pc:picChg chg="add mod">
          <ac:chgData name="Melanie Houston" userId="b429d6646d4db046" providerId="LiveId" clId="{A1346F6A-CB39-4B4B-8497-009848432329}" dt="2024-03-29T20:25:41.445" v="2291" actId="14100"/>
          <ac:picMkLst>
            <pc:docMk/>
            <pc:sldMk cId="772722182" sldId="262"/>
            <ac:picMk id="7" creationId="{728E795E-4F03-D2CB-7F4F-51DE249FB2AF}"/>
          </ac:picMkLst>
        </pc:picChg>
        <pc:cxnChg chg="add">
          <ac:chgData name="Melanie Houston" userId="b429d6646d4db046" providerId="LiveId" clId="{A1346F6A-CB39-4B4B-8497-009848432329}" dt="2024-03-28T22:16:28.023" v="955" actId="26606"/>
          <ac:cxnSpMkLst>
            <pc:docMk/>
            <pc:sldMk cId="772722182" sldId="262"/>
            <ac:cxnSpMk id="16" creationId="{AD23B2CD-009B-425A-9616-1E1AD1D5AB46}"/>
          </ac:cxnSpMkLst>
        </pc:cxnChg>
      </pc:sldChg>
      <pc:sldChg chg="addSp delSp modSp new mod ord setBg setClrOvrMap">
        <pc:chgData name="Melanie Houston" userId="b429d6646d4db046" providerId="LiveId" clId="{A1346F6A-CB39-4B4B-8497-009848432329}" dt="2024-03-29T20:47:33.846" v="2561" actId="14861"/>
        <pc:sldMkLst>
          <pc:docMk/>
          <pc:sldMk cId="4070067119" sldId="263"/>
        </pc:sldMkLst>
        <pc:spChg chg="add del mod ord">
          <ac:chgData name="Melanie Houston" userId="b429d6646d4db046" providerId="LiveId" clId="{A1346F6A-CB39-4B4B-8497-009848432329}" dt="2024-03-28T22:26:09.366" v="995" actId="26606"/>
          <ac:spMkLst>
            <pc:docMk/>
            <pc:sldMk cId="4070067119" sldId="263"/>
            <ac:spMk id="2" creationId="{76024E66-251B-04C1-C525-01BDC3D87FB9}"/>
          </ac:spMkLst>
        </pc:spChg>
        <pc:spChg chg="del">
          <ac:chgData name="Melanie Houston" userId="b429d6646d4db046" providerId="LiveId" clId="{A1346F6A-CB39-4B4B-8497-009848432329}" dt="2024-03-28T22:20:38.853" v="988" actId="931"/>
          <ac:spMkLst>
            <pc:docMk/>
            <pc:sldMk cId="4070067119" sldId="263"/>
            <ac:spMk id="3" creationId="{01FA1C30-BBF3-2964-E4BD-A31DFBB52EDD}"/>
          </ac:spMkLst>
        </pc:spChg>
        <pc:spChg chg="add mod">
          <ac:chgData name="Melanie Houston" userId="b429d6646d4db046" providerId="LiveId" clId="{A1346F6A-CB39-4B4B-8497-009848432329}" dt="2024-03-29T20:47:11.167" v="2534" actId="113"/>
          <ac:spMkLst>
            <pc:docMk/>
            <pc:sldMk cId="4070067119" sldId="263"/>
            <ac:spMk id="6" creationId="{8368DA1A-68DE-89E7-D94F-2B169ED87FEE}"/>
          </ac:spMkLst>
        </pc:spChg>
        <pc:spChg chg="add del">
          <ac:chgData name="Melanie Houston" userId="b429d6646d4db046" providerId="LiveId" clId="{A1346F6A-CB39-4B4B-8497-009848432329}" dt="2024-03-28T22:26:49.405" v="1001" actId="26606"/>
          <ac:spMkLst>
            <pc:docMk/>
            <pc:sldMk cId="4070067119" sldId="263"/>
            <ac:spMk id="9" creationId="{4AFE5437-6D3E-A946-EA19-CCC7F4F97C25}"/>
          </ac:spMkLst>
        </pc:spChg>
        <pc:spChg chg="add del">
          <ac:chgData name="Melanie Houston" userId="b429d6646d4db046" providerId="LiveId" clId="{A1346F6A-CB39-4B4B-8497-009848432329}" dt="2024-03-28T22:26:49.405" v="1001" actId="26606"/>
          <ac:spMkLst>
            <pc:docMk/>
            <pc:sldMk cId="4070067119" sldId="263"/>
            <ac:spMk id="12" creationId="{643780CE-2BE5-46F6-97B2-60DF30217ED3}"/>
          </ac:spMkLst>
        </pc:spChg>
        <pc:spChg chg="add del">
          <ac:chgData name="Melanie Houston" userId="b429d6646d4db046" providerId="LiveId" clId="{A1346F6A-CB39-4B4B-8497-009848432329}" dt="2024-03-28T22:26:00.080" v="992" actId="26606"/>
          <ac:spMkLst>
            <pc:docMk/>
            <pc:sldMk cId="4070067119" sldId="263"/>
            <ac:spMk id="14" creationId="{670D6F2B-93AF-47D6-9378-5E54BE0AC69F}"/>
          </ac:spMkLst>
        </pc:spChg>
        <pc:spChg chg="add del">
          <ac:chgData name="Melanie Houston" userId="b429d6646d4db046" providerId="LiveId" clId="{A1346F6A-CB39-4B4B-8497-009848432329}" dt="2024-03-28T22:26:00.080" v="992" actId="26606"/>
          <ac:spMkLst>
            <pc:docMk/>
            <pc:sldMk cId="4070067119" sldId="263"/>
            <ac:spMk id="16" creationId="{D36F3EEA-55D4-4677-80E7-92D00B8F343B}"/>
          </ac:spMkLst>
        </pc:spChg>
        <pc:spChg chg="add del">
          <ac:chgData name="Melanie Houston" userId="b429d6646d4db046" providerId="LiveId" clId="{A1346F6A-CB39-4B4B-8497-009848432329}" dt="2024-03-28T22:26:00.080" v="992" actId="26606"/>
          <ac:spMkLst>
            <pc:docMk/>
            <pc:sldMk cId="4070067119" sldId="263"/>
            <ac:spMk id="18" creationId="{C91E93A7-6C7F-4F77-9CB0-280D958EF4D2}"/>
          </ac:spMkLst>
        </pc:spChg>
        <pc:spChg chg="add del">
          <ac:chgData name="Melanie Houston" userId="b429d6646d4db046" providerId="LiveId" clId="{A1346F6A-CB39-4B4B-8497-009848432329}" dt="2024-03-28T22:26:00.080" v="992" actId="26606"/>
          <ac:spMkLst>
            <pc:docMk/>
            <pc:sldMk cId="4070067119" sldId="263"/>
            <ac:spMk id="20" creationId="{E4F17063-EDA4-417B-946F-BA357F3B390D}"/>
          </ac:spMkLst>
        </pc:spChg>
        <pc:spChg chg="add del">
          <ac:chgData name="Melanie Houston" userId="b429d6646d4db046" providerId="LiveId" clId="{A1346F6A-CB39-4B4B-8497-009848432329}" dt="2024-03-28T22:26:09.348" v="994" actId="26606"/>
          <ac:spMkLst>
            <pc:docMk/>
            <pc:sldMk cId="4070067119" sldId="263"/>
            <ac:spMk id="22" creationId="{71616407-3E4D-4469-BDAF-3837EBF9FDA8}"/>
          </ac:spMkLst>
        </pc:spChg>
        <pc:spChg chg="add del">
          <ac:chgData name="Melanie Houston" userId="b429d6646d4db046" providerId="LiveId" clId="{A1346F6A-CB39-4B4B-8497-009848432329}" dt="2024-03-28T22:26:49.405" v="1001" actId="26606"/>
          <ac:spMkLst>
            <pc:docMk/>
            <pc:sldMk cId="4070067119" sldId="263"/>
            <ac:spMk id="24" creationId="{B4A81DE1-E2BC-4A31-99EE-71350421B0EA}"/>
          </ac:spMkLst>
        </pc:spChg>
        <pc:spChg chg="add del">
          <ac:chgData name="Melanie Houston" userId="b429d6646d4db046" providerId="LiveId" clId="{A1346F6A-CB39-4B4B-8497-009848432329}" dt="2024-03-28T22:26:49.405" v="1001" actId="26606"/>
          <ac:spMkLst>
            <pc:docMk/>
            <pc:sldMk cId="4070067119" sldId="263"/>
            <ac:spMk id="25" creationId="{61A87A49-68E6-459E-A5A6-46229FF42125}"/>
          </ac:spMkLst>
        </pc:spChg>
        <pc:spChg chg="add del">
          <ac:chgData name="Melanie Houston" userId="b429d6646d4db046" providerId="LiveId" clId="{A1346F6A-CB39-4B4B-8497-009848432329}" dt="2024-03-28T22:26:49.405" v="1001" actId="26606"/>
          <ac:spMkLst>
            <pc:docMk/>
            <pc:sldMk cId="4070067119" sldId="263"/>
            <ac:spMk id="26" creationId="{F6ACD5FC-CAFE-48EB-B765-60EED2E052F0}"/>
          </ac:spMkLst>
        </pc:spChg>
        <pc:spChg chg="add del mod ord">
          <ac:chgData name="Melanie Houston" userId="b429d6646d4db046" providerId="LiveId" clId="{A1346F6A-CB39-4B4B-8497-009848432329}" dt="2024-03-29T20:45:31.843" v="2511" actId="478"/>
          <ac:spMkLst>
            <pc:docMk/>
            <pc:sldMk cId="4070067119" sldId="263"/>
            <ac:spMk id="27" creationId="{76024E66-251B-04C1-C525-01BDC3D87FB9}"/>
          </ac:spMkLst>
        </pc:spChg>
        <pc:spChg chg="add del">
          <ac:chgData name="Melanie Houston" userId="b429d6646d4db046" providerId="LiveId" clId="{A1346F6A-CB39-4B4B-8497-009848432329}" dt="2024-03-28T22:26:49.405" v="1001" actId="26606"/>
          <ac:spMkLst>
            <pc:docMk/>
            <pc:sldMk cId="4070067119" sldId="263"/>
            <ac:spMk id="28" creationId="{9F33B405-D785-4738-B1C0-6A0AA5E98286}"/>
          </ac:spMkLst>
        </pc:spChg>
        <pc:spChg chg="add del">
          <ac:chgData name="Melanie Houston" userId="b429d6646d4db046" providerId="LiveId" clId="{A1346F6A-CB39-4B4B-8497-009848432329}" dt="2024-03-28T22:26:49.405" v="1001" actId="26606"/>
          <ac:spMkLst>
            <pc:docMk/>
            <pc:sldMk cId="4070067119" sldId="263"/>
            <ac:spMk id="29" creationId="{4233DC0E-DE6C-4FB6-A529-51B162641AB8}"/>
          </ac:spMkLst>
        </pc:spChg>
        <pc:spChg chg="add del">
          <ac:chgData name="Melanie Houston" userId="b429d6646d4db046" providerId="LiveId" clId="{A1346F6A-CB39-4B4B-8497-009848432329}" dt="2024-03-28T22:26:49.405" v="1001" actId="26606"/>
          <ac:spMkLst>
            <pc:docMk/>
            <pc:sldMk cId="4070067119" sldId="263"/>
            <ac:spMk id="30" creationId="{3870477F-E451-4BC3-863F-0E2FC572884B}"/>
          </ac:spMkLst>
        </pc:spChg>
        <pc:spChg chg="add del">
          <ac:chgData name="Melanie Houston" userId="b429d6646d4db046" providerId="LiveId" clId="{A1346F6A-CB39-4B4B-8497-009848432329}" dt="2024-03-29T20:00:16.194" v="1420" actId="26606"/>
          <ac:spMkLst>
            <pc:docMk/>
            <pc:sldMk cId="4070067119" sldId="263"/>
            <ac:spMk id="39" creationId="{B8144315-1C5A-4185-A952-25D98D303D46}"/>
          </ac:spMkLst>
        </pc:spChg>
        <pc:spChg chg="add del">
          <ac:chgData name="Melanie Houston" userId="b429d6646d4db046" providerId="LiveId" clId="{A1346F6A-CB39-4B4B-8497-009848432329}" dt="2024-03-29T20:00:16.194" v="1420" actId="26606"/>
          <ac:spMkLst>
            <pc:docMk/>
            <pc:sldMk cId="4070067119" sldId="263"/>
            <ac:spMk id="49" creationId="{E4F17063-EDA4-417B-946F-BA357F3B390D}"/>
          </ac:spMkLst>
        </pc:spChg>
        <pc:spChg chg="add del">
          <ac:chgData name="Melanie Houston" userId="b429d6646d4db046" providerId="LiveId" clId="{A1346F6A-CB39-4B4B-8497-009848432329}" dt="2024-03-29T20:00:16.194" v="1420" actId="26606"/>
          <ac:spMkLst>
            <pc:docMk/>
            <pc:sldMk cId="4070067119" sldId="263"/>
            <ac:spMk id="51" creationId="{D36F3EEA-55D4-4677-80E7-92D00B8F343B}"/>
          </ac:spMkLst>
        </pc:spChg>
        <pc:spChg chg="add del">
          <ac:chgData name="Melanie Houston" userId="b429d6646d4db046" providerId="LiveId" clId="{A1346F6A-CB39-4B4B-8497-009848432329}" dt="2024-03-29T20:00:16.194" v="1420" actId="26606"/>
          <ac:spMkLst>
            <pc:docMk/>
            <pc:sldMk cId="4070067119" sldId="263"/>
            <ac:spMk id="53" creationId="{C91E93A7-6C7F-4F77-9CB0-280D958EF4D2}"/>
          </ac:spMkLst>
        </pc:spChg>
        <pc:grpChg chg="add del">
          <ac:chgData name="Melanie Houston" userId="b429d6646d4db046" providerId="LiveId" clId="{A1346F6A-CB39-4B4B-8497-009848432329}" dt="2024-03-28T22:26:00.080" v="992" actId="26606"/>
          <ac:grpSpMkLst>
            <pc:docMk/>
            <pc:sldMk cId="4070067119" sldId="263"/>
            <ac:grpSpMk id="10" creationId="{6503EB0F-2257-4A3E-A73B-E1DE769B459F}"/>
          </ac:grpSpMkLst>
        </pc:grpChg>
        <pc:grpChg chg="add del">
          <ac:chgData name="Melanie Houston" userId="b429d6646d4db046" providerId="LiveId" clId="{A1346F6A-CB39-4B4B-8497-009848432329}" dt="2024-03-29T20:00:16.194" v="1420" actId="26606"/>
          <ac:grpSpMkLst>
            <pc:docMk/>
            <pc:sldMk cId="4070067119" sldId="263"/>
            <ac:grpSpMk id="35" creationId="{4091D54B-59AB-4A5E-8E9E-0421BD66D4FB}"/>
          </ac:grpSpMkLst>
        </pc:grpChg>
        <pc:grpChg chg="add del">
          <ac:chgData name="Melanie Houston" userId="b429d6646d4db046" providerId="LiveId" clId="{A1346F6A-CB39-4B4B-8497-009848432329}" dt="2024-03-29T20:00:16.194" v="1420" actId="26606"/>
          <ac:grpSpMkLst>
            <pc:docMk/>
            <pc:sldMk cId="4070067119" sldId="263"/>
            <ac:grpSpMk id="41" creationId="{25A657F0-42F3-40D3-BC75-7DA1F5C6A225}"/>
          </ac:grpSpMkLst>
        </pc:grpChg>
        <pc:picChg chg="add mod">
          <ac:chgData name="Melanie Houston" userId="b429d6646d4db046" providerId="LiveId" clId="{A1346F6A-CB39-4B4B-8497-009848432329}" dt="2024-03-29T20:46:44.900" v="2523" actId="14100"/>
          <ac:picMkLst>
            <pc:docMk/>
            <pc:sldMk cId="4070067119" sldId="263"/>
            <ac:picMk id="5" creationId="{F7BAF3FE-4D95-60C3-5BAF-9262B0123B86}"/>
          </ac:picMkLst>
        </pc:picChg>
        <pc:picChg chg="add mod ord">
          <ac:chgData name="Melanie Houston" userId="b429d6646d4db046" providerId="LiveId" clId="{A1346F6A-CB39-4B4B-8497-009848432329}" dt="2024-03-29T20:00:16.194" v="1420" actId="26606"/>
          <ac:picMkLst>
            <pc:docMk/>
            <pc:sldMk cId="4070067119" sldId="263"/>
            <ac:picMk id="8" creationId="{77C770F9-5A7D-9997-AC99-E26E13D32608}"/>
          </ac:picMkLst>
        </pc:picChg>
        <pc:picChg chg="add mod">
          <ac:chgData name="Melanie Houston" userId="b429d6646d4db046" providerId="LiveId" clId="{A1346F6A-CB39-4B4B-8497-009848432329}" dt="2024-03-29T20:00:14.688" v="1419" actId="14100"/>
          <ac:picMkLst>
            <pc:docMk/>
            <pc:sldMk cId="4070067119" sldId="263"/>
            <ac:picMk id="15" creationId="{44D25E05-5FA7-DBE3-1CA7-6EAEAC47318C}"/>
          </ac:picMkLst>
        </pc:picChg>
        <pc:picChg chg="add mod">
          <ac:chgData name="Melanie Houston" userId="b429d6646d4db046" providerId="LiveId" clId="{A1346F6A-CB39-4B4B-8497-009848432329}" dt="2024-03-29T20:46:20.870" v="2521" actId="1076"/>
          <ac:picMkLst>
            <pc:docMk/>
            <pc:sldMk cId="4070067119" sldId="263"/>
            <ac:picMk id="19" creationId="{C5D377DC-64FA-77DB-5B31-B8295DDF9B80}"/>
          </ac:picMkLst>
        </pc:picChg>
        <pc:picChg chg="add mod">
          <ac:chgData name="Melanie Houston" userId="b429d6646d4db046" providerId="LiveId" clId="{A1346F6A-CB39-4B4B-8497-009848432329}" dt="2024-03-29T20:47:33.846" v="2561" actId="14861"/>
          <ac:picMkLst>
            <pc:docMk/>
            <pc:sldMk cId="4070067119" sldId="263"/>
            <ac:picMk id="21" creationId="{22A89459-C532-C03A-9D01-50D7D6B65E90}"/>
          </ac:picMkLst>
        </pc:picChg>
      </pc:sldChg>
      <pc:sldChg chg="addSp delSp modSp new mod setBg setClrOvrMap">
        <pc:chgData name="Melanie Houston" userId="b429d6646d4db046" providerId="LiveId" clId="{A1346F6A-CB39-4B4B-8497-009848432329}" dt="2024-03-29T20:57:18.965" v="2879" actId="1036"/>
        <pc:sldMkLst>
          <pc:docMk/>
          <pc:sldMk cId="1674855568" sldId="264"/>
        </pc:sldMkLst>
        <pc:spChg chg="del mod">
          <ac:chgData name="Melanie Houston" userId="b429d6646d4db046" providerId="LiveId" clId="{A1346F6A-CB39-4B4B-8497-009848432329}" dt="2024-03-28T22:27:21.873" v="1004" actId="26606"/>
          <ac:spMkLst>
            <pc:docMk/>
            <pc:sldMk cId="1674855568" sldId="264"/>
            <ac:spMk id="2" creationId="{C3B738AD-CAF7-04E7-7A33-658C1A63F625}"/>
          </ac:spMkLst>
        </pc:spChg>
        <pc:spChg chg="del">
          <ac:chgData name="Melanie Houston" userId="b429d6646d4db046" providerId="LiveId" clId="{A1346F6A-CB39-4B4B-8497-009848432329}" dt="2024-03-28T22:19:10.637" v="984" actId="931"/>
          <ac:spMkLst>
            <pc:docMk/>
            <pc:sldMk cId="1674855568" sldId="264"/>
            <ac:spMk id="3" creationId="{544CE433-67FC-53C5-9DB9-A89949156CF3}"/>
          </ac:spMkLst>
        </pc:spChg>
        <pc:spChg chg="add mod">
          <ac:chgData name="Melanie Houston" userId="b429d6646d4db046" providerId="LiveId" clId="{A1346F6A-CB39-4B4B-8497-009848432329}" dt="2024-03-29T20:57:02.067" v="2791" actId="1036"/>
          <ac:spMkLst>
            <pc:docMk/>
            <pc:sldMk cId="1674855568" sldId="264"/>
            <ac:spMk id="6" creationId="{703209EA-0025-8757-3BB5-433F4B815040}"/>
          </ac:spMkLst>
        </pc:spChg>
        <pc:spChg chg="add del">
          <ac:chgData name="Melanie Houston" userId="b429d6646d4db046" providerId="LiveId" clId="{A1346F6A-CB39-4B4B-8497-009848432329}" dt="2024-03-28T22:27:21.863" v="1003" actId="26606"/>
          <ac:spMkLst>
            <pc:docMk/>
            <pc:sldMk cId="1674855568" sldId="264"/>
            <ac:spMk id="9" creationId="{A05E22C5-A610-B745-63BC-AD08FF94B706}"/>
          </ac:spMkLst>
        </pc:spChg>
        <pc:spChg chg="add">
          <ac:chgData name="Melanie Houston" userId="b429d6646d4db046" providerId="LiveId" clId="{A1346F6A-CB39-4B4B-8497-009848432329}" dt="2024-03-28T22:27:21.873" v="1004" actId="26606"/>
          <ac:spMkLst>
            <pc:docMk/>
            <pc:sldMk cId="1674855568" sldId="264"/>
            <ac:spMk id="10" creationId="{388DD50E-1D2D-48C6-A470-79FB7F337F8A}"/>
          </ac:spMkLst>
        </pc:spChg>
        <pc:spChg chg="add del">
          <ac:chgData name="Melanie Houston" userId="b429d6646d4db046" providerId="LiveId" clId="{A1346F6A-CB39-4B4B-8497-009848432329}" dt="2024-03-28T22:27:21.863" v="1003" actId="26606"/>
          <ac:spMkLst>
            <pc:docMk/>
            <pc:sldMk cId="1674855568" sldId="264"/>
            <ac:spMk id="12" creationId="{643780CE-2BE5-46F6-97B2-60DF30217ED3}"/>
          </ac:spMkLst>
        </pc:spChg>
        <pc:spChg chg="add del">
          <ac:chgData name="Melanie Houston" userId="b429d6646d4db046" providerId="LiveId" clId="{A1346F6A-CB39-4B4B-8497-009848432329}" dt="2024-03-28T22:27:21.863" v="1003" actId="26606"/>
          <ac:spMkLst>
            <pc:docMk/>
            <pc:sldMk cId="1674855568" sldId="264"/>
            <ac:spMk id="14" creationId="{61A87A49-68E6-459E-A5A6-46229FF42125}"/>
          </ac:spMkLst>
        </pc:spChg>
        <pc:spChg chg="add del">
          <ac:chgData name="Melanie Houston" userId="b429d6646d4db046" providerId="LiveId" clId="{A1346F6A-CB39-4B4B-8497-009848432329}" dt="2024-03-28T22:27:21.863" v="1003" actId="26606"/>
          <ac:spMkLst>
            <pc:docMk/>
            <pc:sldMk cId="1674855568" sldId="264"/>
            <ac:spMk id="16" creationId="{F6ACD5FC-CAFE-48EB-B765-60EED2E052F0}"/>
          </ac:spMkLst>
        </pc:spChg>
        <pc:spChg chg="add del">
          <ac:chgData name="Melanie Houston" userId="b429d6646d4db046" providerId="LiveId" clId="{A1346F6A-CB39-4B4B-8497-009848432329}" dt="2024-03-28T22:27:21.863" v="1003" actId="26606"/>
          <ac:spMkLst>
            <pc:docMk/>
            <pc:sldMk cId="1674855568" sldId="264"/>
            <ac:spMk id="18" creationId="{9F33B405-D785-4738-B1C0-6A0AA5E98286}"/>
          </ac:spMkLst>
        </pc:spChg>
        <pc:spChg chg="add del">
          <ac:chgData name="Melanie Houston" userId="b429d6646d4db046" providerId="LiveId" clId="{A1346F6A-CB39-4B4B-8497-009848432329}" dt="2024-03-28T22:27:21.863" v="1003" actId="26606"/>
          <ac:spMkLst>
            <pc:docMk/>
            <pc:sldMk cId="1674855568" sldId="264"/>
            <ac:spMk id="20" creationId="{4233DC0E-DE6C-4FB6-A529-51B162641AB8}"/>
          </ac:spMkLst>
        </pc:spChg>
        <pc:spChg chg="add del">
          <ac:chgData name="Melanie Houston" userId="b429d6646d4db046" providerId="LiveId" clId="{A1346F6A-CB39-4B4B-8497-009848432329}" dt="2024-03-28T22:27:21.863" v="1003" actId="26606"/>
          <ac:spMkLst>
            <pc:docMk/>
            <pc:sldMk cId="1674855568" sldId="264"/>
            <ac:spMk id="22" creationId="{3870477F-E451-4BC3-863F-0E2FC572884B}"/>
          </ac:spMkLst>
        </pc:spChg>
        <pc:spChg chg="add del">
          <ac:chgData name="Melanie Houston" userId="b429d6646d4db046" providerId="LiveId" clId="{A1346F6A-CB39-4B4B-8497-009848432329}" dt="2024-03-28T22:27:21.863" v="1003" actId="26606"/>
          <ac:spMkLst>
            <pc:docMk/>
            <pc:sldMk cId="1674855568" sldId="264"/>
            <ac:spMk id="24" creationId="{B4A81DE1-E2BC-4A31-99EE-71350421B0EA}"/>
          </ac:spMkLst>
        </pc:spChg>
        <pc:spChg chg="add">
          <ac:chgData name="Melanie Houston" userId="b429d6646d4db046" providerId="LiveId" clId="{A1346F6A-CB39-4B4B-8497-009848432329}" dt="2024-03-28T22:27:21.873" v="1004" actId="26606"/>
          <ac:spMkLst>
            <pc:docMk/>
            <pc:sldMk cId="1674855568" sldId="264"/>
            <ac:spMk id="26" creationId="{4F78DAAE-B0C3-49A3-8AB1-AD2FF0E3686F}"/>
          </ac:spMkLst>
        </pc:spChg>
        <pc:spChg chg="add">
          <ac:chgData name="Melanie Houston" userId="b429d6646d4db046" providerId="LiveId" clId="{A1346F6A-CB39-4B4B-8497-009848432329}" dt="2024-03-28T22:27:21.873" v="1004" actId="26606"/>
          <ac:spMkLst>
            <pc:docMk/>
            <pc:sldMk cId="1674855568" sldId="264"/>
            <ac:spMk id="27" creationId="{F6A8A81D-3338-4B0F-A26F-A3D259D27681}"/>
          </ac:spMkLst>
        </pc:spChg>
        <pc:spChg chg="add">
          <ac:chgData name="Melanie Houston" userId="b429d6646d4db046" providerId="LiveId" clId="{A1346F6A-CB39-4B4B-8497-009848432329}" dt="2024-03-28T22:27:21.873" v="1004" actId="26606"/>
          <ac:spMkLst>
            <pc:docMk/>
            <pc:sldMk cId="1674855568" sldId="264"/>
            <ac:spMk id="28" creationId="{40155665-7CE2-4939-AE5E-020DC1D20753}"/>
          </ac:spMkLst>
        </pc:spChg>
        <pc:picChg chg="add mod">
          <ac:chgData name="Melanie Houston" userId="b429d6646d4db046" providerId="LiveId" clId="{A1346F6A-CB39-4B4B-8497-009848432329}" dt="2024-03-29T20:56:39.177" v="2742" actId="14100"/>
          <ac:picMkLst>
            <pc:docMk/>
            <pc:sldMk cId="1674855568" sldId="264"/>
            <ac:picMk id="5" creationId="{8F90E310-5CCD-5BBE-2E52-24581908E0B9}"/>
          </ac:picMkLst>
        </pc:picChg>
        <pc:picChg chg="add del mod">
          <ac:chgData name="Melanie Houston" userId="b429d6646d4db046" providerId="LiveId" clId="{A1346F6A-CB39-4B4B-8497-009848432329}" dt="2024-03-29T20:42:14.238" v="2417" actId="478"/>
          <ac:picMkLst>
            <pc:docMk/>
            <pc:sldMk cId="1674855568" sldId="264"/>
            <ac:picMk id="7" creationId="{DE5295F5-A1D1-0AC2-18C0-93E37F374A7C}"/>
          </ac:picMkLst>
        </pc:picChg>
        <pc:picChg chg="add del mod">
          <ac:chgData name="Melanie Houston" userId="b429d6646d4db046" providerId="LiveId" clId="{A1346F6A-CB39-4B4B-8497-009848432329}" dt="2024-03-29T20:42:42.365" v="2423" actId="21"/>
          <ac:picMkLst>
            <pc:docMk/>
            <pc:sldMk cId="1674855568" sldId="264"/>
            <ac:picMk id="11" creationId="{92F6B5AA-6F13-2F87-588A-E232895E8732}"/>
          </ac:picMkLst>
        </pc:picChg>
        <pc:picChg chg="add mod">
          <ac:chgData name="Melanie Houston" userId="b429d6646d4db046" providerId="LiveId" clId="{A1346F6A-CB39-4B4B-8497-009848432329}" dt="2024-03-29T20:43:57.566" v="2500" actId="1076"/>
          <ac:picMkLst>
            <pc:docMk/>
            <pc:sldMk cId="1674855568" sldId="264"/>
            <ac:picMk id="13" creationId="{74FF10F7-2558-89FB-98BB-B7F43FAB0549}"/>
          </ac:picMkLst>
        </pc:picChg>
        <pc:picChg chg="add mod">
          <ac:chgData name="Melanie Houston" userId="b429d6646d4db046" providerId="LiveId" clId="{A1346F6A-CB39-4B4B-8497-009848432329}" dt="2024-03-29T20:57:18.965" v="2879" actId="1036"/>
          <ac:picMkLst>
            <pc:docMk/>
            <pc:sldMk cId="1674855568" sldId="264"/>
            <ac:picMk id="17" creationId="{0305BADE-EB1B-D7AF-0F49-7C7A0E8AB586}"/>
          </ac:picMkLst>
        </pc:picChg>
      </pc:sldChg>
      <pc:sldChg chg="addSp delSp modSp new mod setBg setClrOvrMap">
        <pc:chgData name="Melanie Houston" userId="b429d6646d4db046" providerId="LiveId" clId="{A1346F6A-CB39-4B4B-8497-009848432329}" dt="2024-03-29T21:03:41.874" v="3068" actId="20577"/>
        <pc:sldMkLst>
          <pc:docMk/>
          <pc:sldMk cId="718927123" sldId="265"/>
        </pc:sldMkLst>
        <pc:spChg chg="mod">
          <ac:chgData name="Melanie Houston" userId="b429d6646d4db046" providerId="LiveId" clId="{A1346F6A-CB39-4B4B-8497-009848432329}" dt="2024-03-29T20:09:45.813" v="1583" actId="26606"/>
          <ac:spMkLst>
            <pc:docMk/>
            <pc:sldMk cId="718927123" sldId="265"/>
            <ac:spMk id="2" creationId="{08166EE4-A65B-FC4D-966B-D316EE6E5452}"/>
          </ac:spMkLst>
        </pc:spChg>
        <pc:spChg chg="del mod">
          <ac:chgData name="Melanie Houston" userId="b429d6646d4db046" providerId="LiveId" clId="{A1346F6A-CB39-4B4B-8497-009848432329}" dt="2024-03-29T20:09:45.813" v="1583" actId="26606"/>
          <ac:spMkLst>
            <pc:docMk/>
            <pc:sldMk cId="718927123" sldId="265"/>
            <ac:spMk id="3" creationId="{607109C1-9677-F85B-3317-ADC2E8AD2F4D}"/>
          </ac:spMkLst>
        </pc:spChg>
        <pc:spChg chg="add">
          <ac:chgData name="Melanie Houston" userId="b429d6646d4db046" providerId="LiveId" clId="{A1346F6A-CB39-4B4B-8497-009848432329}" dt="2024-03-29T20:09:45.813" v="1583" actId="26606"/>
          <ac:spMkLst>
            <pc:docMk/>
            <pc:sldMk cId="718927123" sldId="265"/>
            <ac:spMk id="13" creationId="{F9ED434F-8767-46CC-B26B-5AF62FF01E66}"/>
          </ac:spMkLst>
        </pc:spChg>
        <pc:grpChg chg="add">
          <ac:chgData name="Melanie Houston" userId="b429d6646d4db046" providerId="LiveId" clId="{A1346F6A-CB39-4B4B-8497-009848432329}" dt="2024-03-29T20:09:45.813" v="1583" actId="26606"/>
          <ac:grpSpMkLst>
            <pc:docMk/>
            <pc:sldMk cId="718927123" sldId="265"/>
            <ac:grpSpMk id="9" creationId="{2F448CB3-7B4F-45D7-B7C0-DF553DF61453}"/>
          </ac:grpSpMkLst>
        </pc:grpChg>
        <pc:graphicFrameChg chg="add mod">
          <ac:chgData name="Melanie Houston" userId="b429d6646d4db046" providerId="LiveId" clId="{A1346F6A-CB39-4B4B-8497-009848432329}" dt="2024-03-29T21:03:41.874" v="3068" actId="20577"/>
          <ac:graphicFrameMkLst>
            <pc:docMk/>
            <pc:sldMk cId="718927123" sldId="265"/>
            <ac:graphicFrameMk id="5" creationId="{1E50340F-F667-E237-0FA8-E253861B0B62}"/>
          </ac:graphicFrameMkLst>
        </pc:graphicFrameChg>
      </pc:sld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10" Type="http://schemas.openxmlformats.org/officeDocument/2006/relationships/image" Target="../media/image13.svg"/><Relationship Id="rId4" Type="http://schemas.openxmlformats.org/officeDocument/2006/relationships/image" Target="../media/image7.svg"/><Relationship Id="rId9" Type="http://schemas.openxmlformats.org/officeDocument/2006/relationships/image" Target="../media/image12.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10" Type="http://schemas.openxmlformats.org/officeDocument/2006/relationships/image" Target="../media/image13.svg"/><Relationship Id="rId4" Type="http://schemas.openxmlformats.org/officeDocument/2006/relationships/image" Target="../media/image7.svg"/><Relationship Id="rId9" Type="http://schemas.openxmlformats.org/officeDocument/2006/relationships/image" Target="../media/image12.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0F3B4F1-E037-4DD1-AE34-494B416C9584}" type="doc">
      <dgm:prSet loTypeId="urn:microsoft.com/office/officeart/2018/5/layout/IconCircleLabelList" loCatId="icon" qsTypeId="urn:microsoft.com/office/officeart/2005/8/quickstyle/simple1" qsCatId="simple" csTypeId="urn:microsoft.com/office/officeart/2005/8/colors/accent1_2" csCatId="accent1" phldr="1"/>
      <dgm:spPr/>
      <dgm:t>
        <a:bodyPr/>
        <a:lstStyle/>
        <a:p>
          <a:endParaRPr lang="en-US"/>
        </a:p>
      </dgm:t>
    </dgm:pt>
    <dgm:pt modelId="{F9D6AFBC-350C-42C8-9C57-91E661D491A1}">
      <dgm:prSet/>
      <dgm:spPr/>
      <dgm:t>
        <a:bodyPr/>
        <a:lstStyle/>
        <a:p>
          <a:pPr>
            <a:lnSpc>
              <a:spcPct val="100000"/>
            </a:lnSpc>
            <a:defRPr cap="all"/>
          </a:pPr>
          <a:r>
            <a:rPr lang="en-US" b="0" i="0"/>
            <a:t>Which movies contributed the most/least to revenue gain?</a:t>
          </a:r>
          <a:endParaRPr lang="en-US"/>
        </a:p>
      </dgm:t>
    </dgm:pt>
    <dgm:pt modelId="{09577DF0-6BC8-4B59-A320-6DBDFC4C0F51}" type="parTrans" cxnId="{8C68E3F8-2A12-4739-92E0-037CB91B3177}">
      <dgm:prSet/>
      <dgm:spPr/>
      <dgm:t>
        <a:bodyPr/>
        <a:lstStyle/>
        <a:p>
          <a:endParaRPr lang="en-US"/>
        </a:p>
      </dgm:t>
    </dgm:pt>
    <dgm:pt modelId="{31C11C7C-CFC0-428C-927E-E97929F755F7}" type="sibTrans" cxnId="{8C68E3F8-2A12-4739-92E0-037CB91B3177}">
      <dgm:prSet/>
      <dgm:spPr/>
      <dgm:t>
        <a:bodyPr/>
        <a:lstStyle/>
        <a:p>
          <a:endParaRPr lang="en-US"/>
        </a:p>
      </dgm:t>
    </dgm:pt>
    <dgm:pt modelId="{7BE3AFA5-43A7-4902-9A0E-405449DE4555}">
      <dgm:prSet/>
      <dgm:spPr/>
      <dgm:t>
        <a:bodyPr/>
        <a:lstStyle/>
        <a:p>
          <a:pPr>
            <a:lnSpc>
              <a:spcPct val="100000"/>
            </a:lnSpc>
            <a:defRPr cap="all"/>
          </a:pPr>
          <a:r>
            <a:rPr lang="en-US" b="0" i="0"/>
            <a:t>What was the average rental duration for all videos?</a:t>
          </a:r>
          <a:endParaRPr lang="en-US"/>
        </a:p>
      </dgm:t>
    </dgm:pt>
    <dgm:pt modelId="{CF3F277C-2296-4F8D-A3C6-9618EDB1D9C5}" type="parTrans" cxnId="{F95172CA-476A-494D-8AE0-7AC9B58C008A}">
      <dgm:prSet/>
      <dgm:spPr/>
      <dgm:t>
        <a:bodyPr/>
        <a:lstStyle/>
        <a:p>
          <a:endParaRPr lang="en-US"/>
        </a:p>
      </dgm:t>
    </dgm:pt>
    <dgm:pt modelId="{0327137B-8FF8-4E23-B394-F47F6C90E053}" type="sibTrans" cxnId="{F95172CA-476A-494D-8AE0-7AC9B58C008A}">
      <dgm:prSet/>
      <dgm:spPr/>
      <dgm:t>
        <a:bodyPr/>
        <a:lstStyle/>
        <a:p>
          <a:endParaRPr lang="en-US"/>
        </a:p>
      </dgm:t>
    </dgm:pt>
    <dgm:pt modelId="{14F0FE78-B4FF-457F-B7B9-66B22D64FECC}">
      <dgm:prSet/>
      <dgm:spPr/>
      <dgm:t>
        <a:bodyPr/>
        <a:lstStyle/>
        <a:p>
          <a:pPr>
            <a:lnSpc>
              <a:spcPct val="100000"/>
            </a:lnSpc>
            <a:defRPr cap="all"/>
          </a:pPr>
          <a:r>
            <a:rPr lang="en-US" b="0" i="0"/>
            <a:t>Which countries are Rockbuster customers based in?</a:t>
          </a:r>
          <a:endParaRPr lang="en-US"/>
        </a:p>
      </dgm:t>
    </dgm:pt>
    <dgm:pt modelId="{8A2B07FA-7951-4331-AD6A-D3E272E8E69C}" type="parTrans" cxnId="{CA8F82F5-2338-42E8-89FF-718D12354E73}">
      <dgm:prSet/>
      <dgm:spPr/>
      <dgm:t>
        <a:bodyPr/>
        <a:lstStyle/>
        <a:p>
          <a:endParaRPr lang="en-US"/>
        </a:p>
      </dgm:t>
    </dgm:pt>
    <dgm:pt modelId="{65ECA437-8C48-4F28-B19E-C0EDAE525916}" type="sibTrans" cxnId="{CA8F82F5-2338-42E8-89FF-718D12354E73}">
      <dgm:prSet/>
      <dgm:spPr/>
      <dgm:t>
        <a:bodyPr/>
        <a:lstStyle/>
        <a:p>
          <a:endParaRPr lang="en-US"/>
        </a:p>
      </dgm:t>
    </dgm:pt>
    <dgm:pt modelId="{E31E5502-607F-4E0D-9027-7579106795DD}">
      <dgm:prSet/>
      <dgm:spPr/>
      <dgm:t>
        <a:bodyPr/>
        <a:lstStyle/>
        <a:p>
          <a:pPr>
            <a:lnSpc>
              <a:spcPct val="100000"/>
            </a:lnSpc>
            <a:defRPr cap="all"/>
          </a:pPr>
          <a:r>
            <a:rPr lang="en-US" b="0" i="0"/>
            <a:t>Where are customers with a high lifetime value based?</a:t>
          </a:r>
          <a:endParaRPr lang="en-US"/>
        </a:p>
      </dgm:t>
    </dgm:pt>
    <dgm:pt modelId="{8A1F00C7-B0FC-487A-AC21-918426467964}" type="parTrans" cxnId="{E5E3FC59-3D28-4A17-A319-74566209616E}">
      <dgm:prSet/>
      <dgm:spPr/>
      <dgm:t>
        <a:bodyPr/>
        <a:lstStyle/>
        <a:p>
          <a:endParaRPr lang="en-US"/>
        </a:p>
      </dgm:t>
    </dgm:pt>
    <dgm:pt modelId="{F5C4D4AB-9F20-4863-8B0A-022F2C6AB6B9}" type="sibTrans" cxnId="{E5E3FC59-3D28-4A17-A319-74566209616E}">
      <dgm:prSet/>
      <dgm:spPr/>
      <dgm:t>
        <a:bodyPr/>
        <a:lstStyle/>
        <a:p>
          <a:endParaRPr lang="en-US"/>
        </a:p>
      </dgm:t>
    </dgm:pt>
    <dgm:pt modelId="{943D1A84-550F-4E99-B304-7F6131D86DAE}">
      <dgm:prSet/>
      <dgm:spPr/>
      <dgm:t>
        <a:bodyPr/>
        <a:lstStyle/>
        <a:p>
          <a:pPr>
            <a:lnSpc>
              <a:spcPct val="100000"/>
            </a:lnSpc>
            <a:defRPr cap="all"/>
          </a:pPr>
          <a:r>
            <a:rPr lang="en-US" b="0" i="0"/>
            <a:t>Do sales figures vary between geographic regions?</a:t>
          </a:r>
          <a:endParaRPr lang="en-US"/>
        </a:p>
      </dgm:t>
    </dgm:pt>
    <dgm:pt modelId="{F34CC8B0-5B56-4F9E-A07F-A38D63E2177B}" type="parTrans" cxnId="{0841587F-B187-47D3-AB99-C7AF6AFD5BBE}">
      <dgm:prSet/>
      <dgm:spPr/>
      <dgm:t>
        <a:bodyPr/>
        <a:lstStyle/>
        <a:p>
          <a:endParaRPr lang="en-US"/>
        </a:p>
      </dgm:t>
    </dgm:pt>
    <dgm:pt modelId="{1526D16F-17AC-474E-A30F-DFDAC7D0C4C5}" type="sibTrans" cxnId="{0841587F-B187-47D3-AB99-C7AF6AFD5BBE}">
      <dgm:prSet/>
      <dgm:spPr/>
      <dgm:t>
        <a:bodyPr/>
        <a:lstStyle/>
        <a:p>
          <a:endParaRPr lang="en-US"/>
        </a:p>
      </dgm:t>
    </dgm:pt>
    <dgm:pt modelId="{E8BC412F-1C9B-4B60-99C7-7C57D6872193}" type="pres">
      <dgm:prSet presAssocID="{A0F3B4F1-E037-4DD1-AE34-494B416C9584}" presName="root" presStyleCnt="0">
        <dgm:presLayoutVars>
          <dgm:dir/>
          <dgm:resizeHandles val="exact"/>
        </dgm:presLayoutVars>
      </dgm:prSet>
      <dgm:spPr/>
    </dgm:pt>
    <dgm:pt modelId="{EA4332D2-9F3D-48DB-8E87-A49F2B5F4541}" type="pres">
      <dgm:prSet presAssocID="{F9D6AFBC-350C-42C8-9C57-91E661D491A1}" presName="compNode" presStyleCnt="0"/>
      <dgm:spPr/>
    </dgm:pt>
    <dgm:pt modelId="{E8515E6A-4BA4-4069-A8AD-90E417252891}" type="pres">
      <dgm:prSet presAssocID="{F9D6AFBC-350C-42C8-9C57-91E661D491A1}" presName="iconBgRect" presStyleLbl="bgShp" presStyleIdx="0" presStyleCnt="5"/>
      <dgm:spPr/>
    </dgm:pt>
    <dgm:pt modelId="{FB92EE0F-27EB-45AC-8753-F1572D77A35B}" type="pres">
      <dgm:prSet presAssocID="{F9D6AFBC-350C-42C8-9C57-91E661D491A1}"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Video camera"/>
        </a:ext>
      </dgm:extLst>
    </dgm:pt>
    <dgm:pt modelId="{2890DA37-0BC0-4326-80B4-332566570286}" type="pres">
      <dgm:prSet presAssocID="{F9D6AFBC-350C-42C8-9C57-91E661D491A1}" presName="spaceRect" presStyleCnt="0"/>
      <dgm:spPr/>
    </dgm:pt>
    <dgm:pt modelId="{A43030F0-8B26-4E4D-9C45-4B6FC6CC22C3}" type="pres">
      <dgm:prSet presAssocID="{F9D6AFBC-350C-42C8-9C57-91E661D491A1}" presName="textRect" presStyleLbl="revTx" presStyleIdx="0" presStyleCnt="5">
        <dgm:presLayoutVars>
          <dgm:chMax val="1"/>
          <dgm:chPref val="1"/>
        </dgm:presLayoutVars>
      </dgm:prSet>
      <dgm:spPr/>
    </dgm:pt>
    <dgm:pt modelId="{B4A95B93-598D-47C8-8FD9-CB92B28F5149}" type="pres">
      <dgm:prSet presAssocID="{31C11C7C-CFC0-428C-927E-E97929F755F7}" presName="sibTrans" presStyleCnt="0"/>
      <dgm:spPr/>
    </dgm:pt>
    <dgm:pt modelId="{C065E80C-91D2-4C41-84D7-F39FB4FD1818}" type="pres">
      <dgm:prSet presAssocID="{7BE3AFA5-43A7-4902-9A0E-405449DE4555}" presName="compNode" presStyleCnt="0"/>
      <dgm:spPr/>
    </dgm:pt>
    <dgm:pt modelId="{192138CF-023F-4448-B533-FCCE3615524D}" type="pres">
      <dgm:prSet presAssocID="{7BE3AFA5-43A7-4902-9A0E-405449DE4555}" presName="iconBgRect" presStyleLbl="bgShp" presStyleIdx="1" presStyleCnt="5"/>
      <dgm:spPr/>
    </dgm:pt>
    <dgm:pt modelId="{97DF44ED-1E3A-44F2-96F0-6C7C5AA9D3AF}" type="pres">
      <dgm:prSet presAssocID="{7BE3AFA5-43A7-4902-9A0E-405449DE4555}"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Play"/>
        </a:ext>
      </dgm:extLst>
    </dgm:pt>
    <dgm:pt modelId="{CE991095-A802-473A-89A7-817B78E1344D}" type="pres">
      <dgm:prSet presAssocID="{7BE3AFA5-43A7-4902-9A0E-405449DE4555}" presName="spaceRect" presStyleCnt="0"/>
      <dgm:spPr/>
    </dgm:pt>
    <dgm:pt modelId="{1A0E2208-FF87-4895-8425-CB40593842D2}" type="pres">
      <dgm:prSet presAssocID="{7BE3AFA5-43A7-4902-9A0E-405449DE4555}" presName="textRect" presStyleLbl="revTx" presStyleIdx="1" presStyleCnt="5">
        <dgm:presLayoutVars>
          <dgm:chMax val="1"/>
          <dgm:chPref val="1"/>
        </dgm:presLayoutVars>
      </dgm:prSet>
      <dgm:spPr/>
    </dgm:pt>
    <dgm:pt modelId="{73D755E2-C794-4039-9213-F66A66A91621}" type="pres">
      <dgm:prSet presAssocID="{0327137B-8FF8-4E23-B394-F47F6C90E053}" presName="sibTrans" presStyleCnt="0"/>
      <dgm:spPr/>
    </dgm:pt>
    <dgm:pt modelId="{14D244AD-0933-4996-A2C7-4367AEF7FE4E}" type="pres">
      <dgm:prSet presAssocID="{14F0FE78-B4FF-457F-B7B9-66B22D64FECC}" presName="compNode" presStyleCnt="0"/>
      <dgm:spPr/>
    </dgm:pt>
    <dgm:pt modelId="{60782CF9-5344-4678-A380-9FA6488AD2A3}" type="pres">
      <dgm:prSet presAssocID="{14F0FE78-B4FF-457F-B7B9-66B22D64FECC}" presName="iconBgRect" presStyleLbl="bgShp" presStyleIdx="2" presStyleCnt="5"/>
      <dgm:spPr/>
    </dgm:pt>
    <dgm:pt modelId="{36DE2E36-D04B-4FE3-B184-AD5E4EF87503}" type="pres">
      <dgm:prSet presAssocID="{14F0FE78-B4FF-457F-B7B9-66B22D64FECC}"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Earth Globe Americas"/>
        </a:ext>
      </dgm:extLst>
    </dgm:pt>
    <dgm:pt modelId="{4E7E6693-9D31-4953-85E1-E0868D6BABE4}" type="pres">
      <dgm:prSet presAssocID="{14F0FE78-B4FF-457F-B7B9-66B22D64FECC}" presName="spaceRect" presStyleCnt="0"/>
      <dgm:spPr/>
    </dgm:pt>
    <dgm:pt modelId="{D3AA0A35-A324-4F57-895C-21E1225E06D4}" type="pres">
      <dgm:prSet presAssocID="{14F0FE78-B4FF-457F-B7B9-66B22D64FECC}" presName="textRect" presStyleLbl="revTx" presStyleIdx="2" presStyleCnt="5">
        <dgm:presLayoutVars>
          <dgm:chMax val="1"/>
          <dgm:chPref val="1"/>
        </dgm:presLayoutVars>
      </dgm:prSet>
      <dgm:spPr/>
    </dgm:pt>
    <dgm:pt modelId="{5FE47C6C-29E4-47D3-B783-E0D1102BC689}" type="pres">
      <dgm:prSet presAssocID="{65ECA437-8C48-4F28-B19E-C0EDAE525916}" presName="sibTrans" presStyleCnt="0"/>
      <dgm:spPr/>
    </dgm:pt>
    <dgm:pt modelId="{B9EB2312-DC85-4AEC-B2D6-23E34C6EC3E0}" type="pres">
      <dgm:prSet presAssocID="{E31E5502-607F-4E0D-9027-7579106795DD}" presName="compNode" presStyleCnt="0"/>
      <dgm:spPr/>
    </dgm:pt>
    <dgm:pt modelId="{65C75D91-A9DC-4FBD-90DD-EA38AD17F9D0}" type="pres">
      <dgm:prSet presAssocID="{E31E5502-607F-4E0D-9027-7579106795DD}" presName="iconBgRect" presStyleLbl="bgShp" presStyleIdx="3" presStyleCnt="5"/>
      <dgm:spPr/>
    </dgm:pt>
    <dgm:pt modelId="{BEF8D63A-1427-4AB8-B991-38AC37B22E5E}" type="pres">
      <dgm:prSet presAssocID="{E31E5502-607F-4E0D-9027-7579106795DD}"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Yuan"/>
        </a:ext>
      </dgm:extLst>
    </dgm:pt>
    <dgm:pt modelId="{743DDE0A-790E-461D-BC9F-5879F05B6B19}" type="pres">
      <dgm:prSet presAssocID="{E31E5502-607F-4E0D-9027-7579106795DD}" presName="spaceRect" presStyleCnt="0"/>
      <dgm:spPr/>
    </dgm:pt>
    <dgm:pt modelId="{04E8435D-DA9B-4973-A934-9C7EBBA5AA11}" type="pres">
      <dgm:prSet presAssocID="{E31E5502-607F-4E0D-9027-7579106795DD}" presName="textRect" presStyleLbl="revTx" presStyleIdx="3" presStyleCnt="5">
        <dgm:presLayoutVars>
          <dgm:chMax val="1"/>
          <dgm:chPref val="1"/>
        </dgm:presLayoutVars>
      </dgm:prSet>
      <dgm:spPr/>
    </dgm:pt>
    <dgm:pt modelId="{E13B3495-D0AE-4757-A983-DC734CC4473E}" type="pres">
      <dgm:prSet presAssocID="{F5C4D4AB-9F20-4863-8B0A-022F2C6AB6B9}" presName="sibTrans" presStyleCnt="0"/>
      <dgm:spPr/>
    </dgm:pt>
    <dgm:pt modelId="{99B63BF1-9371-489F-829D-E2632F75C101}" type="pres">
      <dgm:prSet presAssocID="{943D1A84-550F-4E99-B304-7F6131D86DAE}" presName="compNode" presStyleCnt="0"/>
      <dgm:spPr/>
    </dgm:pt>
    <dgm:pt modelId="{F04FA2BA-4E77-4066-BB0D-A891CBD8425C}" type="pres">
      <dgm:prSet presAssocID="{943D1A84-550F-4E99-B304-7F6131D86DAE}" presName="iconBgRect" presStyleLbl="bgShp" presStyleIdx="4" presStyleCnt="5"/>
      <dgm:spPr/>
    </dgm:pt>
    <dgm:pt modelId="{02E77E33-DBF7-43AA-A124-2C8541CC56B9}" type="pres">
      <dgm:prSet presAssocID="{943D1A84-550F-4E99-B304-7F6131D86DAE}"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Marker"/>
        </a:ext>
      </dgm:extLst>
    </dgm:pt>
    <dgm:pt modelId="{ADE577D3-8064-4BBD-8C4F-ACA062A29B65}" type="pres">
      <dgm:prSet presAssocID="{943D1A84-550F-4E99-B304-7F6131D86DAE}" presName="spaceRect" presStyleCnt="0"/>
      <dgm:spPr/>
    </dgm:pt>
    <dgm:pt modelId="{AA8C9509-F79C-4143-A7A6-EDFEB8AE73CC}" type="pres">
      <dgm:prSet presAssocID="{943D1A84-550F-4E99-B304-7F6131D86DAE}" presName="textRect" presStyleLbl="revTx" presStyleIdx="4" presStyleCnt="5">
        <dgm:presLayoutVars>
          <dgm:chMax val="1"/>
          <dgm:chPref val="1"/>
        </dgm:presLayoutVars>
      </dgm:prSet>
      <dgm:spPr/>
    </dgm:pt>
  </dgm:ptLst>
  <dgm:cxnLst>
    <dgm:cxn modelId="{89701D02-6F6D-A748-AB9B-E6F11534DCEE}" type="presOf" srcId="{943D1A84-550F-4E99-B304-7F6131D86DAE}" destId="{AA8C9509-F79C-4143-A7A6-EDFEB8AE73CC}" srcOrd="0" destOrd="0" presId="urn:microsoft.com/office/officeart/2018/5/layout/IconCircleLabelList"/>
    <dgm:cxn modelId="{35978707-E5F6-1C46-9BE7-C2EA0B48BABE}" type="presOf" srcId="{A0F3B4F1-E037-4DD1-AE34-494B416C9584}" destId="{E8BC412F-1C9B-4B60-99C7-7C57D6872193}" srcOrd="0" destOrd="0" presId="urn:microsoft.com/office/officeart/2018/5/layout/IconCircleLabelList"/>
    <dgm:cxn modelId="{2D86B925-E719-874E-BBCC-023382928B3D}" type="presOf" srcId="{F9D6AFBC-350C-42C8-9C57-91E661D491A1}" destId="{A43030F0-8B26-4E4D-9C45-4B6FC6CC22C3}" srcOrd="0" destOrd="0" presId="urn:microsoft.com/office/officeart/2018/5/layout/IconCircleLabelList"/>
    <dgm:cxn modelId="{E5E3FC59-3D28-4A17-A319-74566209616E}" srcId="{A0F3B4F1-E037-4DD1-AE34-494B416C9584}" destId="{E31E5502-607F-4E0D-9027-7579106795DD}" srcOrd="3" destOrd="0" parTransId="{8A1F00C7-B0FC-487A-AC21-918426467964}" sibTransId="{F5C4D4AB-9F20-4863-8B0A-022F2C6AB6B9}"/>
    <dgm:cxn modelId="{2ED86861-9FC5-BE44-9ADC-2595C74412DA}" type="presOf" srcId="{7BE3AFA5-43A7-4902-9A0E-405449DE4555}" destId="{1A0E2208-FF87-4895-8425-CB40593842D2}" srcOrd="0" destOrd="0" presId="urn:microsoft.com/office/officeart/2018/5/layout/IconCircleLabelList"/>
    <dgm:cxn modelId="{0841587F-B187-47D3-AB99-C7AF6AFD5BBE}" srcId="{A0F3B4F1-E037-4DD1-AE34-494B416C9584}" destId="{943D1A84-550F-4E99-B304-7F6131D86DAE}" srcOrd="4" destOrd="0" parTransId="{F34CC8B0-5B56-4F9E-A07F-A38D63E2177B}" sibTransId="{1526D16F-17AC-474E-A30F-DFDAC7D0C4C5}"/>
    <dgm:cxn modelId="{8D29C69D-5811-A348-8B4B-1F9E0365EADC}" type="presOf" srcId="{E31E5502-607F-4E0D-9027-7579106795DD}" destId="{04E8435D-DA9B-4973-A934-9C7EBBA5AA11}" srcOrd="0" destOrd="0" presId="urn:microsoft.com/office/officeart/2018/5/layout/IconCircleLabelList"/>
    <dgm:cxn modelId="{F95172CA-476A-494D-8AE0-7AC9B58C008A}" srcId="{A0F3B4F1-E037-4DD1-AE34-494B416C9584}" destId="{7BE3AFA5-43A7-4902-9A0E-405449DE4555}" srcOrd="1" destOrd="0" parTransId="{CF3F277C-2296-4F8D-A3C6-9618EDB1D9C5}" sibTransId="{0327137B-8FF8-4E23-B394-F47F6C90E053}"/>
    <dgm:cxn modelId="{02BF0AE7-4ADD-A34F-AA33-D20CEF1B8C47}" type="presOf" srcId="{14F0FE78-B4FF-457F-B7B9-66B22D64FECC}" destId="{D3AA0A35-A324-4F57-895C-21E1225E06D4}" srcOrd="0" destOrd="0" presId="urn:microsoft.com/office/officeart/2018/5/layout/IconCircleLabelList"/>
    <dgm:cxn modelId="{CA8F82F5-2338-42E8-89FF-718D12354E73}" srcId="{A0F3B4F1-E037-4DD1-AE34-494B416C9584}" destId="{14F0FE78-B4FF-457F-B7B9-66B22D64FECC}" srcOrd="2" destOrd="0" parTransId="{8A2B07FA-7951-4331-AD6A-D3E272E8E69C}" sibTransId="{65ECA437-8C48-4F28-B19E-C0EDAE525916}"/>
    <dgm:cxn modelId="{8C68E3F8-2A12-4739-92E0-037CB91B3177}" srcId="{A0F3B4F1-E037-4DD1-AE34-494B416C9584}" destId="{F9D6AFBC-350C-42C8-9C57-91E661D491A1}" srcOrd="0" destOrd="0" parTransId="{09577DF0-6BC8-4B59-A320-6DBDFC4C0F51}" sibTransId="{31C11C7C-CFC0-428C-927E-E97929F755F7}"/>
    <dgm:cxn modelId="{2A0A49E1-7F66-C64B-B818-F2E2EFF62DF7}" type="presParOf" srcId="{E8BC412F-1C9B-4B60-99C7-7C57D6872193}" destId="{EA4332D2-9F3D-48DB-8E87-A49F2B5F4541}" srcOrd="0" destOrd="0" presId="urn:microsoft.com/office/officeart/2018/5/layout/IconCircleLabelList"/>
    <dgm:cxn modelId="{2706797D-69CE-2848-BB26-4FAFD37D7591}" type="presParOf" srcId="{EA4332D2-9F3D-48DB-8E87-A49F2B5F4541}" destId="{E8515E6A-4BA4-4069-A8AD-90E417252891}" srcOrd="0" destOrd="0" presId="urn:microsoft.com/office/officeart/2018/5/layout/IconCircleLabelList"/>
    <dgm:cxn modelId="{5658B955-2890-EE4F-B467-25043D25F591}" type="presParOf" srcId="{EA4332D2-9F3D-48DB-8E87-A49F2B5F4541}" destId="{FB92EE0F-27EB-45AC-8753-F1572D77A35B}" srcOrd="1" destOrd="0" presId="urn:microsoft.com/office/officeart/2018/5/layout/IconCircleLabelList"/>
    <dgm:cxn modelId="{00D69BDA-B093-6E41-9C00-C3809D36FF62}" type="presParOf" srcId="{EA4332D2-9F3D-48DB-8E87-A49F2B5F4541}" destId="{2890DA37-0BC0-4326-80B4-332566570286}" srcOrd="2" destOrd="0" presId="urn:microsoft.com/office/officeart/2018/5/layout/IconCircleLabelList"/>
    <dgm:cxn modelId="{6DDA72A4-69BF-304E-8E47-86C6B05A4422}" type="presParOf" srcId="{EA4332D2-9F3D-48DB-8E87-A49F2B5F4541}" destId="{A43030F0-8B26-4E4D-9C45-4B6FC6CC22C3}" srcOrd="3" destOrd="0" presId="urn:microsoft.com/office/officeart/2018/5/layout/IconCircleLabelList"/>
    <dgm:cxn modelId="{5E501EC7-4B66-0B42-BCAC-B204E8137994}" type="presParOf" srcId="{E8BC412F-1C9B-4B60-99C7-7C57D6872193}" destId="{B4A95B93-598D-47C8-8FD9-CB92B28F5149}" srcOrd="1" destOrd="0" presId="urn:microsoft.com/office/officeart/2018/5/layout/IconCircleLabelList"/>
    <dgm:cxn modelId="{4E790448-B934-8745-B2B5-CDFCDFE42928}" type="presParOf" srcId="{E8BC412F-1C9B-4B60-99C7-7C57D6872193}" destId="{C065E80C-91D2-4C41-84D7-F39FB4FD1818}" srcOrd="2" destOrd="0" presId="urn:microsoft.com/office/officeart/2018/5/layout/IconCircleLabelList"/>
    <dgm:cxn modelId="{3A2346D5-6C95-1347-B12D-4DA1ECCB4486}" type="presParOf" srcId="{C065E80C-91D2-4C41-84D7-F39FB4FD1818}" destId="{192138CF-023F-4448-B533-FCCE3615524D}" srcOrd="0" destOrd="0" presId="urn:microsoft.com/office/officeart/2018/5/layout/IconCircleLabelList"/>
    <dgm:cxn modelId="{988C5095-444C-0E46-97FD-95D2A1B18FE0}" type="presParOf" srcId="{C065E80C-91D2-4C41-84D7-F39FB4FD1818}" destId="{97DF44ED-1E3A-44F2-96F0-6C7C5AA9D3AF}" srcOrd="1" destOrd="0" presId="urn:microsoft.com/office/officeart/2018/5/layout/IconCircleLabelList"/>
    <dgm:cxn modelId="{F8D73932-0B57-B746-BE3C-8BD297F74C1C}" type="presParOf" srcId="{C065E80C-91D2-4C41-84D7-F39FB4FD1818}" destId="{CE991095-A802-473A-89A7-817B78E1344D}" srcOrd="2" destOrd="0" presId="urn:microsoft.com/office/officeart/2018/5/layout/IconCircleLabelList"/>
    <dgm:cxn modelId="{D532B748-C91C-C748-8567-B0A9F9803DB6}" type="presParOf" srcId="{C065E80C-91D2-4C41-84D7-F39FB4FD1818}" destId="{1A0E2208-FF87-4895-8425-CB40593842D2}" srcOrd="3" destOrd="0" presId="urn:microsoft.com/office/officeart/2018/5/layout/IconCircleLabelList"/>
    <dgm:cxn modelId="{8B6B030C-71D6-A94F-9538-0DEBD0D35803}" type="presParOf" srcId="{E8BC412F-1C9B-4B60-99C7-7C57D6872193}" destId="{73D755E2-C794-4039-9213-F66A66A91621}" srcOrd="3" destOrd="0" presId="urn:microsoft.com/office/officeart/2018/5/layout/IconCircleLabelList"/>
    <dgm:cxn modelId="{1FD908C7-3580-EF49-B77E-8C398C252CA2}" type="presParOf" srcId="{E8BC412F-1C9B-4B60-99C7-7C57D6872193}" destId="{14D244AD-0933-4996-A2C7-4367AEF7FE4E}" srcOrd="4" destOrd="0" presId="urn:microsoft.com/office/officeart/2018/5/layout/IconCircleLabelList"/>
    <dgm:cxn modelId="{7E06D1BC-1BEC-674A-B0FA-429845632A43}" type="presParOf" srcId="{14D244AD-0933-4996-A2C7-4367AEF7FE4E}" destId="{60782CF9-5344-4678-A380-9FA6488AD2A3}" srcOrd="0" destOrd="0" presId="urn:microsoft.com/office/officeart/2018/5/layout/IconCircleLabelList"/>
    <dgm:cxn modelId="{6D03A30A-B104-0044-91DE-A83095F7BD45}" type="presParOf" srcId="{14D244AD-0933-4996-A2C7-4367AEF7FE4E}" destId="{36DE2E36-D04B-4FE3-B184-AD5E4EF87503}" srcOrd="1" destOrd="0" presId="urn:microsoft.com/office/officeart/2018/5/layout/IconCircleLabelList"/>
    <dgm:cxn modelId="{A2FB628B-5530-BE48-ACB7-638C3CB9FAC0}" type="presParOf" srcId="{14D244AD-0933-4996-A2C7-4367AEF7FE4E}" destId="{4E7E6693-9D31-4953-85E1-E0868D6BABE4}" srcOrd="2" destOrd="0" presId="urn:microsoft.com/office/officeart/2018/5/layout/IconCircleLabelList"/>
    <dgm:cxn modelId="{4ACF1048-49C2-8B42-B207-B1FC5754E9C9}" type="presParOf" srcId="{14D244AD-0933-4996-A2C7-4367AEF7FE4E}" destId="{D3AA0A35-A324-4F57-895C-21E1225E06D4}" srcOrd="3" destOrd="0" presId="urn:microsoft.com/office/officeart/2018/5/layout/IconCircleLabelList"/>
    <dgm:cxn modelId="{9BB4BA34-53CD-2545-8CC9-5A609B724D7D}" type="presParOf" srcId="{E8BC412F-1C9B-4B60-99C7-7C57D6872193}" destId="{5FE47C6C-29E4-47D3-B783-E0D1102BC689}" srcOrd="5" destOrd="0" presId="urn:microsoft.com/office/officeart/2018/5/layout/IconCircleLabelList"/>
    <dgm:cxn modelId="{0C65B2E1-8FDE-C54B-925C-618BEE0A512F}" type="presParOf" srcId="{E8BC412F-1C9B-4B60-99C7-7C57D6872193}" destId="{B9EB2312-DC85-4AEC-B2D6-23E34C6EC3E0}" srcOrd="6" destOrd="0" presId="urn:microsoft.com/office/officeart/2018/5/layout/IconCircleLabelList"/>
    <dgm:cxn modelId="{691C8BA0-56DE-AE42-BF05-C30720987BCE}" type="presParOf" srcId="{B9EB2312-DC85-4AEC-B2D6-23E34C6EC3E0}" destId="{65C75D91-A9DC-4FBD-90DD-EA38AD17F9D0}" srcOrd="0" destOrd="0" presId="urn:microsoft.com/office/officeart/2018/5/layout/IconCircleLabelList"/>
    <dgm:cxn modelId="{9E08F886-A514-E444-86ED-3C7D440E10E0}" type="presParOf" srcId="{B9EB2312-DC85-4AEC-B2D6-23E34C6EC3E0}" destId="{BEF8D63A-1427-4AB8-B991-38AC37B22E5E}" srcOrd="1" destOrd="0" presId="urn:microsoft.com/office/officeart/2018/5/layout/IconCircleLabelList"/>
    <dgm:cxn modelId="{FB8488F2-E443-3A4E-ABDE-52BBD2CB8613}" type="presParOf" srcId="{B9EB2312-DC85-4AEC-B2D6-23E34C6EC3E0}" destId="{743DDE0A-790E-461D-BC9F-5879F05B6B19}" srcOrd="2" destOrd="0" presId="urn:microsoft.com/office/officeart/2018/5/layout/IconCircleLabelList"/>
    <dgm:cxn modelId="{FAD40A13-138F-7642-89CF-E0B40A9B5877}" type="presParOf" srcId="{B9EB2312-DC85-4AEC-B2D6-23E34C6EC3E0}" destId="{04E8435D-DA9B-4973-A934-9C7EBBA5AA11}" srcOrd="3" destOrd="0" presId="urn:microsoft.com/office/officeart/2018/5/layout/IconCircleLabelList"/>
    <dgm:cxn modelId="{9CA97331-C9A3-7E42-98B2-658ED9A0151E}" type="presParOf" srcId="{E8BC412F-1C9B-4B60-99C7-7C57D6872193}" destId="{E13B3495-D0AE-4757-A983-DC734CC4473E}" srcOrd="7" destOrd="0" presId="urn:microsoft.com/office/officeart/2018/5/layout/IconCircleLabelList"/>
    <dgm:cxn modelId="{4E5D9877-7534-DA43-8AE0-8B540A5C49D6}" type="presParOf" srcId="{E8BC412F-1C9B-4B60-99C7-7C57D6872193}" destId="{99B63BF1-9371-489F-829D-E2632F75C101}" srcOrd="8" destOrd="0" presId="urn:microsoft.com/office/officeart/2018/5/layout/IconCircleLabelList"/>
    <dgm:cxn modelId="{74E5E467-D981-F14A-B587-58D4027B3E60}" type="presParOf" srcId="{99B63BF1-9371-489F-829D-E2632F75C101}" destId="{F04FA2BA-4E77-4066-BB0D-A891CBD8425C}" srcOrd="0" destOrd="0" presId="urn:microsoft.com/office/officeart/2018/5/layout/IconCircleLabelList"/>
    <dgm:cxn modelId="{2884A027-1DA9-124B-B50E-76D0EEF7B101}" type="presParOf" srcId="{99B63BF1-9371-489F-829D-E2632F75C101}" destId="{02E77E33-DBF7-43AA-A124-2C8541CC56B9}" srcOrd="1" destOrd="0" presId="urn:microsoft.com/office/officeart/2018/5/layout/IconCircleLabelList"/>
    <dgm:cxn modelId="{8DD572C0-B6ED-3C41-8ED4-88313B2349C5}" type="presParOf" srcId="{99B63BF1-9371-489F-829D-E2632F75C101}" destId="{ADE577D3-8064-4BBD-8C4F-ACA062A29B65}" srcOrd="2" destOrd="0" presId="urn:microsoft.com/office/officeart/2018/5/layout/IconCircleLabelList"/>
    <dgm:cxn modelId="{54547E52-622C-1346-BDD5-18D05B034B3B}" type="presParOf" srcId="{99B63BF1-9371-489F-829D-E2632F75C101}" destId="{AA8C9509-F79C-4143-A7A6-EDFEB8AE73CC}"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FD4BE1D-B86B-44C9-9735-A096B69BC016}" type="doc">
      <dgm:prSet loTypeId="urn:microsoft.com/office/officeart/2005/8/layout/vProcess5" loCatId="process" qsTypeId="urn:microsoft.com/office/officeart/2005/8/quickstyle/simple4" qsCatId="simple" csTypeId="urn:microsoft.com/office/officeart/2005/8/colors/colorful1" csCatId="colorful" phldr="1"/>
      <dgm:spPr/>
      <dgm:t>
        <a:bodyPr/>
        <a:lstStyle/>
        <a:p>
          <a:endParaRPr lang="en-US"/>
        </a:p>
      </dgm:t>
    </dgm:pt>
    <dgm:pt modelId="{F8739BCF-18FB-4D0F-B291-E950AC9A75E4}">
      <dgm:prSet/>
      <dgm:spPr/>
      <dgm:t>
        <a:bodyPr/>
        <a:lstStyle/>
        <a:p>
          <a:r>
            <a:rPr lang="en-US"/>
            <a:t>A paid membership program to increase consumer loyalty and increase revenue</a:t>
          </a:r>
        </a:p>
      </dgm:t>
    </dgm:pt>
    <dgm:pt modelId="{3A00905D-B158-4A58-99A3-DC68801ACA0D}" type="parTrans" cxnId="{93DE325E-A794-4B6B-86A6-72738EF75260}">
      <dgm:prSet/>
      <dgm:spPr/>
      <dgm:t>
        <a:bodyPr/>
        <a:lstStyle/>
        <a:p>
          <a:endParaRPr lang="en-US"/>
        </a:p>
      </dgm:t>
    </dgm:pt>
    <dgm:pt modelId="{B41A9391-0978-461D-92F3-D20FAE0D5667}" type="sibTrans" cxnId="{93DE325E-A794-4B6B-86A6-72738EF75260}">
      <dgm:prSet/>
      <dgm:spPr/>
      <dgm:t>
        <a:bodyPr/>
        <a:lstStyle/>
        <a:p>
          <a:endParaRPr lang="en-US"/>
        </a:p>
      </dgm:t>
    </dgm:pt>
    <dgm:pt modelId="{85F9BDD4-21F4-4E72-AA45-A41D3A512974}">
      <dgm:prSet/>
      <dgm:spPr/>
      <dgm:t>
        <a:bodyPr/>
        <a:lstStyle/>
        <a:p>
          <a:r>
            <a:rPr lang="en-US"/>
            <a:t>Advertising on social media platforms</a:t>
          </a:r>
        </a:p>
      </dgm:t>
    </dgm:pt>
    <dgm:pt modelId="{D14FF6B8-45B8-4F5E-A41F-E434FC146417}" type="parTrans" cxnId="{6E142F2C-2D03-4B6A-8A55-57E34301977C}">
      <dgm:prSet/>
      <dgm:spPr/>
      <dgm:t>
        <a:bodyPr/>
        <a:lstStyle/>
        <a:p>
          <a:endParaRPr lang="en-US"/>
        </a:p>
      </dgm:t>
    </dgm:pt>
    <dgm:pt modelId="{7786BA75-CF2F-4AAB-9800-8D9AC2E37951}" type="sibTrans" cxnId="{6E142F2C-2D03-4B6A-8A55-57E34301977C}">
      <dgm:prSet/>
      <dgm:spPr/>
      <dgm:t>
        <a:bodyPr/>
        <a:lstStyle/>
        <a:p>
          <a:endParaRPr lang="en-US"/>
        </a:p>
      </dgm:t>
    </dgm:pt>
    <dgm:pt modelId="{C88EF598-A048-4B06-A48C-8AAAAF6066ED}">
      <dgm:prSet/>
      <dgm:spPr/>
      <dgm:t>
        <a:bodyPr/>
        <a:lstStyle/>
        <a:p>
          <a:r>
            <a:rPr lang="en-US" dirty="0"/>
            <a:t>Expanding content of the comedy, drama, sports and animation genres can help generate extra revenue</a:t>
          </a:r>
        </a:p>
      </dgm:t>
    </dgm:pt>
    <dgm:pt modelId="{536F40CD-BADB-4888-AAE7-9684FDE067D1}" type="parTrans" cxnId="{14CA76CE-F483-4D2B-BA90-188218E8F2D6}">
      <dgm:prSet/>
      <dgm:spPr/>
      <dgm:t>
        <a:bodyPr/>
        <a:lstStyle/>
        <a:p>
          <a:endParaRPr lang="en-US"/>
        </a:p>
      </dgm:t>
    </dgm:pt>
    <dgm:pt modelId="{6CBE312D-BBF2-4F12-9D71-30FFDD4F77BC}" type="sibTrans" cxnId="{14CA76CE-F483-4D2B-BA90-188218E8F2D6}">
      <dgm:prSet/>
      <dgm:spPr/>
      <dgm:t>
        <a:bodyPr/>
        <a:lstStyle/>
        <a:p>
          <a:endParaRPr lang="en-US"/>
        </a:p>
      </dgm:t>
    </dgm:pt>
    <dgm:pt modelId="{6082753D-77DB-41D8-B3E9-409E4EEA3E20}">
      <dgm:prSet/>
      <dgm:spPr/>
      <dgm:t>
        <a:bodyPr/>
        <a:lstStyle/>
        <a:p>
          <a:r>
            <a:rPr lang="en-US" dirty="0"/>
            <a:t>Creating or acquiring content specifically for the countries of India &amp; China as these have the highest customer count</a:t>
          </a:r>
        </a:p>
      </dgm:t>
    </dgm:pt>
    <dgm:pt modelId="{E2210DA9-3DD8-467D-851B-17EEA7E4E537}" type="parTrans" cxnId="{D0283BF5-77D6-441D-8E3F-641BC18D857A}">
      <dgm:prSet/>
      <dgm:spPr/>
      <dgm:t>
        <a:bodyPr/>
        <a:lstStyle/>
        <a:p>
          <a:endParaRPr lang="en-US"/>
        </a:p>
      </dgm:t>
    </dgm:pt>
    <dgm:pt modelId="{6C94DABF-5C7A-46D5-BD61-0913EF1C1B92}" type="sibTrans" cxnId="{D0283BF5-77D6-441D-8E3F-641BC18D857A}">
      <dgm:prSet/>
      <dgm:spPr/>
      <dgm:t>
        <a:bodyPr/>
        <a:lstStyle/>
        <a:p>
          <a:endParaRPr lang="en-US"/>
        </a:p>
      </dgm:t>
    </dgm:pt>
    <dgm:pt modelId="{E568DE65-9601-4F42-AE52-A1A932E4CFF1}" type="pres">
      <dgm:prSet presAssocID="{6FD4BE1D-B86B-44C9-9735-A096B69BC016}" presName="outerComposite" presStyleCnt="0">
        <dgm:presLayoutVars>
          <dgm:chMax val="5"/>
          <dgm:dir/>
          <dgm:resizeHandles val="exact"/>
        </dgm:presLayoutVars>
      </dgm:prSet>
      <dgm:spPr/>
    </dgm:pt>
    <dgm:pt modelId="{2CD3FF13-D237-4A42-BAF2-DB1D83426F2E}" type="pres">
      <dgm:prSet presAssocID="{6FD4BE1D-B86B-44C9-9735-A096B69BC016}" presName="dummyMaxCanvas" presStyleCnt="0">
        <dgm:presLayoutVars/>
      </dgm:prSet>
      <dgm:spPr/>
    </dgm:pt>
    <dgm:pt modelId="{AB7BC079-6D5A-BB4A-9215-9A593E37F8DF}" type="pres">
      <dgm:prSet presAssocID="{6FD4BE1D-B86B-44C9-9735-A096B69BC016}" presName="FourNodes_1" presStyleLbl="node1" presStyleIdx="0" presStyleCnt="4">
        <dgm:presLayoutVars>
          <dgm:bulletEnabled val="1"/>
        </dgm:presLayoutVars>
      </dgm:prSet>
      <dgm:spPr/>
    </dgm:pt>
    <dgm:pt modelId="{AFF7E95D-2816-2444-8909-0AD33194C886}" type="pres">
      <dgm:prSet presAssocID="{6FD4BE1D-B86B-44C9-9735-A096B69BC016}" presName="FourNodes_2" presStyleLbl="node1" presStyleIdx="1" presStyleCnt="4">
        <dgm:presLayoutVars>
          <dgm:bulletEnabled val="1"/>
        </dgm:presLayoutVars>
      </dgm:prSet>
      <dgm:spPr/>
    </dgm:pt>
    <dgm:pt modelId="{81D74F01-E85F-1842-AA54-BF8940120B4D}" type="pres">
      <dgm:prSet presAssocID="{6FD4BE1D-B86B-44C9-9735-A096B69BC016}" presName="FourNodes_3" presStyleLbl="node1" presStyleIdx="2" presStyleCnt="4">
        <dgm:presLayoutVars>
          <dgm:bulletEnabled val="1"/>
        </dgm:presLayoutVars>
      </dgm:prSet>
      <dgm:spPr/>
    </dgm:pt>
    <dgm:pt modelId="{02DC0138-3946-8D4C-B13F-5EA9DCA15FBE}" type="pres">
      <dgm:prSet presAssocID="{6FD4BE1D-B86B-44C9-9735-A096B69BC016}" presName="FourNodes_4" presStyleLbl="node1" presStyleIdx="3" presStyleCnt="4">
        <dgm:presLayoutVars>
          <dgm:bulletEnabled val="1"/>
        </dgm:presLayoutVars>
      </dgm:prSet>
      <dgm:spPr/>
    </dgm:pt>
    <dgm:pt modelId="{7C4C50D2-76AA-B34B-8AFE-7DEA3B93E323}" type="pres">
      <dgm:prSet presAssocID="{6FD4BE1D-B86B-44C9-9735-A096B69BC016}" presName="FourConn_1-2" presStyleLbl="fgAccFollowNode1" presStyleIdx="0" presStyleCnt="3">
        <dgm:presLayoutVars>
          <dgm:bulletEnabled val="1"/>
        </dgm:presLayoutVars>
      </dgm:prSet>
      <dgm:spPr/>
    </dgm:pt>
    <dgm:pt modelId="{996665A0-84BE-3949-934C-E3AFE7889A68}" type="pres">
      <dgm:prSet presAssocID="{6FD4BE1D-B86B-44C9-9735-A096B69BC016}" presName="FourConn_2-3" presStyleLbl="fgAccFollowNode1" presStyleIdx="1" presStyleCnt="3">
        <dgm:presLayoutVars>
          <dgm:bulletEnabled val="1"/>
        </dgm:presLayoutVars>
      </dgm:prSet>
      <dgm:spPr/>
    </dgm:pt>
    <dgm:pt modelId="{F3D6954B-1982-3142-935A-0F9E6B753A42}" type="pres">
      <dgm:prSet presAssocID="{6FD4BE1D-B86B-44C9-9735-A096B69BC016}" presName="FourConn_3-4" presStyleLbl="fgAccFollowNode1" presStyleIdx="2" presStyleCnt="3">
        <dgm:presLayoutVars>
          <dgm:bulletEnabled val="1"/>
        </dgm:presLayoutVars>
      </dgm:prSet>
      <dgm:spPr/>
    </dgm:pt>
    <dgm:pt modelId="{3E257500-42F5-224D-98AF-C95672DFA34B}" type="pres">
      <dgm:prSet presAssocID="{6FD4BE1D-B86B-44C9-9735-A096B69BC016}" presName="FourNodes_1_text" presStyleLbl="node1" presStyleIdx="3" presStyleCnt="4">
        <dgm:presLayoutVars>
          <dgm:bulletEnabled val="1"/>
        </dgm:presLayoutVars>
      </dgm:prSet>
      <dgm:spPr/>
    </dgm:pt>
    <dgm:pt modelId="{C1B0D9D8-1DA2-0D46-8E3D-FFE7EE0FB354}" type="pres">
      <dgm:prSet presAssocID="{6FD4BE1D-B86B-44C9-9735-A096B69BC016}" presName="FourNodes_2_text" presStyleLbl="node1" presStyleIdx="3" presStyleCnt="4">
        <dgm:presLayoutVars>
          <dgm:bulletEnabled val="1"/>
        </dgm:presLayoutVars>
      </dgm:prSet>
      <dgm:spPr/>
    </dgm:pt>
    <dgm:pt modelId="{75EA61A7-B3AC-5240-81DD-9F2D27254535}" type="pres">
      <dgm:prSet presAssocID="{6FD4BE1D-B86B-44C9-9735-A096B69BC016}" presName="FourNodes_3_text" presStyleLbl="node1" presStyleIdx="3" presStyleCnt="4">
        <dgm:presLayoutVars>
          <dgm:bulletEnabled val="1"/>
        </dgm:presLayoutVars>
      </dgm:prSet>
      <dgm:spPr/>
    </dgm:pt>
    <dgm:pt modelId="{60D5A046-4633-4049-8E3D-A0EF883600C9}" type="pres">
      <dgm:prSet presAssocID="{6FD4BE1D-B86B-44C9-9735-A096B69BC016}" presName="FourNodes_4_text" presStyleLbl="node1" presStyleIdx="3" presStyleCnt="4">
        <dgm:presLayoutVars>
          <dgm:bulletEnabled val="1"/>
        </dgm:presLayoutVars>
      </dgm:prSet>
      <dgm:spPr/>
    </dgm:pt>
  </dgm:ptLst>
  <dgm:cxnLst>
    <dgm:cxn modelId="{3DED280E-DF6A-344C-9767-CDA3F7AA9ACA}" type="presOf" srcId="{B41A9391-0978-461D-92F3-D20FAE0D5667}" destId="{7C4C50D2-76AA-B34B-8AFE-7DEA3B93E323}" srcOrd="0" destOrd="0" presId="urn:microsoft.com/office/officeart/2005/8/layout/vProcess5"/>
    <dgm:cxn modelId="{3EDAE121-913F-2041-B95E-D3EFD71B85D5}" type="presOf" srcId="{F8739BCF-18FB-4D0F-B291-E950AC9A75E4}" destId="{AB7BC079-6D5A-BB4A-9215-9A593E37F8DF}" srcOrd="0" destOrd="0" presId="urn:microsoft.com/office/officeart/2005/8/layout/vProcess5"/>
    <dgm:cxn modelId="{81794628-6D36-4441-AFFC-048C19A75D40}" type="presOf" srcId="{6082753D-77DB-41D8-B3E9-409E4EEA3E20}" destId="{60D5A046-4633-4049-8E3D-A0EF883600C9}" srcOrd="1" destOrd="0" presId="urn:microsoft.com/office/officeart/2005/8/layout/vProcess5"/>
    <dgm:cxn modelId="{6E142F2C-2D03-4B6A-8A55-57E34301977C}" srcId="{6FD4BE1D-B86B-44C9-9735-A096B69BC016}" destId="{85F9BDD4-21F4-4E72-AA45-A41D3A512974}" srcOrd="1" destOrd="0" parTransId="{D14FF6B8-45B8-4F5E-A41F-E434FC146417}" sibTransId="{7786BA75-CF2F-4AAB-9800-8D9AC2E37951}"/>
    <dgm:cxn modelId="{7677C544-BBF3-1A44-A764-A0009C8E5204}" type="presOf" srcId="{6082753D-77DB-41D8-B3E9-409E4EEA3E20}" destId="{02DC0138-3946-8D4C-B13F-5EA9DCA15FBE}" srcOrd="0" destOrd="0" presId="urn:microsoft.com/office/officeart/2005/8/layout/vProcess5"/>
    <dgm:cxn modelId="{43A71859-0AA5-CF40-9097-678D3BFAD047}" type="presOf" srcId="{85F9BDD4-21F4-4E72-AA45-A41D3A512974}" destId="{C1B0D9D8-1DA2-0D46-8E3D-FFE7EE0FB354}" srcOrd="1" destOrd="0" presId="urn:microsoft.com/office/officeart/2005/8/layout/vProcess5"/>
    <dgm:cxn modelId="{93DE325E-A794-4B6B-86A6-72738EF75260}" srcId="{6FD4BE1D-B86B-44C9-9735-A096B69BC016}" destId="{F8739BCF-18FB-4D0F-B291-E950AC9A75E4}" srcOrd="0" destOrd="0" parTransId="{3A00905D-B158-4A58-99A3-DC68801ACA0D}" sibTransId="{B41A9391-0978-461D-92F3-D20FAE0D5667}"/>
    <dgm:cxn modelId="{B0F83561-5AD1-094D-857A-1D0C2A77F39E}" type="presOf" srcId="{C88EF598-A048-4B06-A48C-8AAAAF6066ED}" destId="{75EA61A7-B3AC-5240-81DD-9F2D27254535}" srcOrd="1" destOrd="0" presId="urn:microsoft.com/office/officeart/2005/8/layout/vProcess5"/>
    <dgm:cxn modelId="{83F14469-04DC-3C4A-AC32-00B289692304}" type="presOf" srcId="{7786BA75-CF2F-4AAB-9800-8D9AC2E37951}" destId="{996665A0-84BE-3949-934C-E3AFE7889A68}" srcOrd="0" destOrd="0" presId="urn:microsoft.com/office/officeart/2005/8/layout/vProcess5"/>
    <dgm:cxn modelId="{26604E99-9EEE-7042-8A55-C98AD9234547}" type="presOf" srcId="{6FD4BE1D-B86B-44C9-9735-A096B69BC016}" destId="{E568DE65-9601-4F42-AE52-A1A932E4CFF1}" srcOrd="0" destOrd="0" presId="urn:microsoft.com/office/officeart/2005/8/layout/vProcess5"/>
    <dgm:cxn modelId="{546B039D-BA9F-6E4F-B80B-3ACD32FF839C}" type="presOf" srcId="{6CBE312D-BBF2-4F12-9D71-30FFDD4F77BC}" destId="{F3D6954B-1982-3142-935A-0F9E6B753A42}" srcOrd="0" destOrd="0" presId="urn:microsoft.com/office/officeart/2005/8/layout/vProcess5"/>
    <dgm:cxn modelId="{688F5BCC-2CDB-BD4F-913B-62035F92A65C}" type="presOf" srcId="{85F9BDD4-21F4-4E72-AA45-A41D3A512974}" destId="{AFF7E95D-2816-2444-8909-0AD33194C886}" srcOrd="0" destOrd="0" presId="urn:microsoft.com/office/officeart/2005/8/layout/vProcess5"/>
    <dgm:cxn modelId="{14CA76CE-F483-4D2B-BA90-188218E8F2D6}" srcId="{6FD4BE1D-B86B-44C9-9735-A096B69BC016}" destId="{C88EF598-A048-4B06-A48C-8AAAAF6066ED}" srcOrd="2" destOrd="0" parTransId="{536F40CD-BADB-4888-AAE7-9684FDE067D1}" sibTransId="{6CBE312D-BBF2-4F12-9D71-30FFDD4F77BC}"/>
    <dgm:cxn modelId="{439D73E4-E10F-F740-AA55-C09DAB86265D}" type="presOf" srcId="{F8739BCF-18FB-4D0F-B291-E950AC9A75E4}" destId="{3E257500-42F5-224D-98AF-C95672DFA34B}" srcOrd="1" destOrd="0" presId="urn:microsoft.com/office/officeart/2005/8/layout/vProcess5"/>
    <dgm:cxn modelId="{C9E4A2E8-1B92-274B-A272-78E1163DF2D4}" type="presOf" srcId="{C88EF598-A048-4B06-A48C-8AAAAF6066ED}" destId="{81D74F01-E85F-1842-AA54-BF8940120B4D}" srcOrd="0" destOrd="0" presId="urn:microsoft.com/office/officeart/2005/8/layout/vProcess5"/>
    <dgm:cxn modelId="{D0283BF5-77D6-441D-8E3F-641BC18D857A}" srcId="{6FD4BE1D-B86B-44C9-9735-A096B69BC016}" destId="{6082753D-77DB-41D8-B3E9-409E4EEA3E20}" srcOrd="3" destOrd="0" parTransId="{E2210DA9-3DD8-467D-851B-17EEA7E4E537}" sibTransId="{6C94DABF-5C7A-46D5-BD61-0913EF1C1B92}"/>
    <dgm:cxn modelId="{2574B0F6-ACB0-4F43-860E-06FBA937E953}" type="presParOf" srcId="{E568DE65-9601-4F42-AE52-A1A932E4CFF1}" destId="{2CD3FF13-D237-4A42-BAF2-DB1D83426F2E}" srcOrd="0" destOrd="0" presId="urn:microsoft.com/office/officeart/2005/8/layout/vProcess5"/>
    <dgm:cxn modelId="{ABAB26BD-3009-354D-B76B-CC1B33C25628}" type="presParOf" srcId="{E568DE65-9601-4F42-AE52-A1A932E4CFF1}" destId="{AB7BC079-6D5A-BB4A-9215-9A593E37F8DF}" srcOrd="1" destOrd="0" presId="urn:microsoft.com/office/officeart/2005/8/layout/vProcess5"/>
    <dgm:cxn modelId="{00C6B1E4-3541-B741-A6E8-6145259B96A5}" type="presParOf" srcId="{E568DE65-9601-4F42-AE52-A1A932E4CFF1}" destId="{AFF7E95D-2816-2444-8909-0AD33194C886}" srcOrd="2" destOrd="0" presId="urn:microsoft.com/office/officeart/2005/8/layout/vProcess5"/>
    <dgm:cxn modelId="{17A601D9-48AD-5847-ACB9-36D1415466F3}" type="presParOf" srcId="{E568DE65-9601-4F42-AE52-A1A932E4CFF1}" destId="{81D74F01-E85F-1842-AA54-BF8940120B4D}" srcOrd="3" destOrd="0" presId="urn:microsoft.com/office/officeart/2005/8/layout/vProcess5"/>
    <dgm:cxn modelId="{CD58E9C9-B063-9944-938D-8022D33DAF51}" type="presParOf" srcId="{E568DE65-9601-4F42-AE52-A1A932E4CFF1}" destId="{02DC0138-3946-8D4C-B13F-5EA9DCA15FBE}" srcOrd="4" destOrd="0" presId="urn:microsoft.com/office/officeart/2005/8/layout/vProcess5"/>
    <dgm:cxn modelId="{84D18DB1-DE22-9B44-8781-A777CD7DA1D2}" type="presParOf" srcId="{E568DE65-9601-4F42-AE52-A1A932E4CFF1}" destId="{7C4C50D2-76AA-B34B-8AFE-7DEA3B93E323}" srcOrd="5" destOrd="0" presId="urn:microsoft.com/office/officeart/2005/8/layout/vProcess5"/>
    <dgm:cxn modelId="{D6087C97-865F-D145-BC98-13E018690BE8}" type="presParOf" srcId="{E568DE65-9601-4F42-AE52-A1A932E4CFF1}" destId="{996665A0-84BE-3949-934C-E3AFE7889A68}" srcOrd="6" destOrd="0" presId="urn:microsoft.com/office/officeart/2005/8/layout/vProcess5"/>
    <dgm:cxn modelId="{8D972389-FFD6-EF46-B2DA-1571756600DD}" type="presParOf" srcId="{E568DE65-9601-4F42-AE52-A1A932E4CFF1}" destId="{F3D6954B-1982-3142-935A-0F9E6B753A42}" srcOrd="7" destOrd="0" presId="urn:microsoft.com/office/officeart/2005/8/layout/vProcess5"/>
    <dgm:cxn modelId="{BE4809F5-BCFB-D54E-A675-137F95137188}" type="presParOf" srcId="{E568DE65-9601-4F42-AE52-A1A932E4CFF1}" destId="{3E257500-42F5-224D-98AF-C95672DFA34B}" srcOrd="8" destOrd="0" presId="urn:microsoft.com/office/officeart/2005/8/layout/vProcess5"/>
    <dgm:cxn modelId="{6925FDE2-588E-DB49-8755-726A963C409F}" type="presParOf" srcId="{E568DE65-9601-4F42-AE52-A1A932E4CFF1}" destId="{C1B0D9D8-1DA2-0D46-8E3D-FFE7EE0FB354}" srcOrd="9" destOrd="0" presId="urn:microsoft.com/office/officeart/2005/8/layout/vProcess5"/>
    <dgm:cxn modelId="{5ACCCBB5-A03D-5542-8C81-017C3D4506CC}" type="presParOf" srcId="{E568DE65-9601-4F42-AE52-A1A932E4CFF1}" destId="{75EA61A7-B3AC-5240-81DD-9F2D27254535}" srcOrd="10" destOrd="0" presId="urn:microsoft.com/office/officeart/2005/8/layout/vProcess5"/>
    <dgm:cxn modelId="{10B20B20-635B-464B-ABDF-74A058698818}" type="presParOf" srcId="{E568DE65-9601-4F42-AE52-A1A932E4CFF1}" destId="{60D5A046-4633-4049-8E3D-A0EF883600C9}" srcOrd="11"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515E6A-4BA4-4069-A8AD-90E417252891}">
      <dsp:nvSpPr>
        <dsp:cNvPr id="0" name=""/>
        <dsp:cNvSpPr/>
      </dsp:nvSpPr>
      <dsp:spPr>
        <a:xfrm>
          <a:off x="326173" y="137792"/>
          <a:ext cx="1015435" cy="1015435"/>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B92EE0F-27EB-45AC-8753-F1572D77A35B}">
      <dsp:nvSpPr>
        <dsp:cNvPr id="0" name=""/>
        <dsp:cNvSpPr/>
      </dsp:nvSpPr>
      <dsp:spPr>
        <a:xfrm>
          <a:off x="542578" y="354196"/>
          <a:ext cx="582626" cy="58262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43030F0-8B26-4E4D-9C45-4B6FC6CC22C3}">
      <dsp:nvSpPr>
        <dsp:cNvPr id="0" name=""/>
        <dsp:cNvSpPr/>
      </dsp:nvSpPr>
      <dsp:spPr>
        <a:xfrm>
          <a:off x="1567" y="1469511"/>
          <a:ext cx="1664648" cy="6658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b="0" i="0" kern="1200"/>
            <a:t>Which movies contributed the most/least to revenue gain?</a:t>
          </a:r>
          <a:endParaRPr lang="en-US" sz="1100" kern="1200"/>
        </a:p>
      </dsp:txBody>
      <dsp:txXfrm>
        <a:off x="1567" y="1469511"/>
        <a:ext cx="1664648" cy="665859"/>
      </dsp:txXfrm>
    </dsp:sp>
    <dsp:sp modelId="{192138CF-023F-4448-B533-FCCE3615524D}">
      <dsp:nvSpPr>
        <dsp:cNvPr id="0" name=""/>
        <dsp:cNvSpPr/>
      </dsp:nvSpPr>
      <dsp:spPr>
        <a:xfrm>
          <a:off x="2282135" y="137792"/>
          <a:ext cx="1015435" cy="1015435"/>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7DF44ED-1E3A-44F2-96F0-6C7C5AA9D3AF}">
      <dsp:nvSpPr>
        <dsp:cNvPr id="0" name=""/>
        <dsp:cNvSpPr/>
      </dsp:nvSpPr>
      <dsp:spPr>
        <a:xfrm>
          <a:off x="2498540" y="354196"/>
          <a:ext cx="582626" cy="58262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A0E2208-FF87-4895-8425-CB40593842D2}">
      <dsp:nvSpPr>
        <dsp:cNvPr id="0" name=""/>
        <dsp:cNvSpPr/>
      </dsp:nvSpPr>
      <dsp:spPr>
        <a:xfrm>
          <a:off x="1957529" y="1469511"/>
          <a:ext cx="1664648" cy="6658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b="0" i="0" kern="1200"/>
            <a:t>What was the average rental duration for all videos?</a:t>
          </a:r>
          <a:endParaRPr lang="en-US" sz="1100" kern="1200"/>
        </a:p>
      </dsp:txBody>
      <dsp:txXfrm>
        <a:off x="1957529" y="1469511"/>
        <a:ext cx="1664648" cy="665859"/>
      </dsp:txXfrm>
    </dsp:sp>
    <dsp:sp modelId="{60782CF9-5344-4678-A380-9FA6488AD2A3}">
      <dsp:nvSpPr>
        <dsp:cNvPr id="0" name=""/>
        <dsp:cNvSpPr/>
      </dsp:nvSpPr>
      <dsp:spPr>
        <a:xfrm>
          <a:off x="4238097" y="137792"/>
          <a:ext cx="1015435" cy="1015435"/>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6DE2E36-D04B-4FE3-B184-AD5E4EF87503}">
      <dsp:nvSpPr>
        <dsp:cNvPr id="0" name=""/>
        <dsp:cNvSpPr/>
      </dsp:nvSpPr>
      <dsp:spPr>
        <a:xfrm>
          <a:off x="4454501" y="354196"/>
          <a:ext cx="582626" cy="58262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3AA0A35-A324-4F57-895C-21E1225E06D4}">
      <dsp:nvSpPr>
        <dsp:cNvPr id="0" name=""/>
        <dsp:cNvSpPr/>
      </dsp:nvSpPr>
      <dsp:spPr>
        <a:xfrm>
          <a:off x="3913491" y="1469511"/>
          <a:ext cx="1664648" cy="6658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b="0" i="0" kern="1200"/>
            <a:t>Which countries are Rockbuster customers based in?</a:t>
          </a:r>
          <a:endParaRPr lang="en-US" sz="1100" kern="1200"/>
        </a:p>
      </dsp:txBody>
      <dsp:txXfrm>
        <a:off x="3913491" y="1469511"/>
        <a:ext cx="1664648" cy="665859"/>
      </dsp:txXfrm>
    </dsp:sp>
    <dsp:sp modelId="{65C75D91-A9DC-4FBD-90DD-EA38AD17F9D0}">
      <dsp:nvSpPr>
        <dsp:cNvPr id="0" name=""/>
        <dsp:cNvSpPr/>
      </dsp:nvSpPr>
      <dsp:spPr>
        <a:xfrm>
          <a:off x="1304154" y="2551532"/>
          <a:ext cx="1015435" cy="1015435"/>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EF8D63A-1427-4AB8-B991-38AC37B22E5E}">
      <dsp:nvSpPr>
        <dsp:cNvPr id="0" name=""/>
        <dsp:cNvSpPr/>
      </dsp:nvSpPr>
      <dsp:spPr>
        <a:xfrm>
          <a:off x="1520559" y="2767936"/>
          <a:ext cx="582626" cy="58262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4E8435D-DA9B-4973-A934-9C7EBBA5AA11}">
      <dsp:nvSpPr>
        <dsp:cNvPr id="0" name=""/>
        <dsp:cNvSpPr/>
      </dsp:nvSpPr>
      <dsp:spPr>
        <a:xfrm>
          <a:off x="979548" y="3883251"/>
          <a:ext cx="1664648" cy="6658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b="0" i="0" kern="1200"/>
            <a:t>Where are customers with a high lifetime value based?</a:t>
          </a:r>
          <a:endParaRPr lang="en-US" sz="1100" kern="1200"/>
        </a:p>
      </dsp:txBody>
      <dsp:txXfrm>
        <a:off x="979548" y="3883251"/>
        <a:ext cx="1664648" cy="665859"/>
      </dsp:txXfrm>
    </dsp:sp>
    <dsp:sp modelId="{F04FA2BA-4E77-4066-BB0D-A891CBD8425C}">
      <dsp:nvSpPr>
        <dsp:cNvPr id="0" name=""/>
        <dsp:cNvSpPr/>
      </dsp:nvSpPr>
      <dsp:spPr>
        <a:xfrm>
          <a:off x="3260116" y="2551532"/>
          <a:ext cx="1015435" cy="1015435"/>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2E77E33-DBF7-43AA-A124-2C8541CC56B9}">
      <dsp:nvSpPr>
        <dsp:cNvPr id="0" name=""/>
        <dsp:cNvSpPr/>
      </dsp:nvSpPr>
      <dsp:spPr>
        <a:xfrm>
          <a:off x="3476520" y="2767936"/>
          <a:ext cx="582626" cy="582626"/>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A8C9509-F79C-4143-A7A6-EDFEB8AE73CC}">
      <dsp:nvSpPr>
        <dsp:cNvPr id="0" name=""/>
        <dsp:cNvSpPr/>
      </dsp:nvSpPr>
      <dsp:spPr>
        <a:xfrm>
          <a:off x="2935510" y="3883251"/>
          <a:ext cx="1664648" cy="6658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b="0" i="0" kern="1200"/>
            <a:t>Do sales figures vary between geographic regions?</a:t>
          </a:r>
          <a:endParaRPr lang="en-US" sz="1100" kern="1200"/>
        </a:p>
      </dsp:txBody>
      <dsp:txXfrm>
        <a:off x="2935510" y="3883251"/>
        <a:ext cx="1664648" cy="66585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7BC079-6D5A-BB4A-9215-9A593E37F8DF}">
      <dsp:nvSpPr>
        <dsp:cNvPr id="0" name=""/>
        <dsp:cNvSpPr/>
      </dsp:nvSpPr>
      <dsp:spPr>
        <a:xfrm>
          <a:off x="0" y="0"/>
          <a:ext cx="7700306" cy="752990"/>
        </a:xfrm>
        <a:prstGeom prst="roundRect">
          <a:avLst>
            <a:gd name="adj" fmla="val 10000"/>
          </a:avLst>
        </a:prstGeom>
        <a:gradFill rotWithShape="0">
          <a:gsLst>
            <a:gs pos="0">
              <a:schemeClr val="accent2">
                <a:hueOff val="0"/>
                <a:satOff val="0"/>
                <a:lumOff val="0"/>
                <a:alphaOff val="0"/>
                <a:tint val="98000"/>
                <a:lumMod val="114000"/>
              </a:schemeClr>
            </a:gs>
            <a:gs pos="100000">
              <a:schemeClr val="accent2">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a:t>A paid membership program to increase consumer loyalty and increase revenue</a:t>
          </a:r>
        </a:p>
      </dsp:txBody>
      <dsp:txXfrm>
        <a:off x="22054" y="22054"/>
        <a:ext cx="6824144" cy="708882"/>
      </dsp:txXfrm>
    </dsp:sp>
    <dsp:sp modelId="{AFF7E95D-2816-2444-8909-0AD33194C886}">
      <dsp:nvSpPr>
        <dsp:cNvPr id="0" name=""/>
        <dsp:cNvSpPr/>
      </dsp:nvSpPr>
      <dsp:spPr>
        <a:xfrm>
          <a:off x="644900" y="889897"/>
          <a:ext cx="7700306" cy="752990"/>
        </a:xfrm>
        <a:prstGeom prst="roundRect">
          <a:avLst>
            <a:gd name="adj" fmla="val 10000"/>
          </a:avLst>
        </a:prstGeom>
        <a:gradFill rotWithShape="0">
          <a:gsLst>
            <a:gs pos="0">
              <a:schemeClr val="accent3">
                <a:hueOff val="0"/>
                <a:satOff val="0"/>
                <a:lumOff val="0"/>
                <a:alphaOff val="0"/>
                <a:tint val="98000"/>
                <a:lumMod val="114000"/>
              </a:schemeClr>
            </a:gs>
            <a:gs pos="100000">
              <a:schemeClr val="accent3">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a:t>Advertising on social media platforms</a:t>
          </a:r>
        </a:p>
      </dsp:txBody>
      <dsp:txXfrm>
        <a:off x="666954" y="911951"/>
        <a:ext cx="6521854" cy="708882"/>
      </dsp:txXfrm>
    </dsp:sp>
    <dsp:sp modelId="{81D74F01-E85F-1842-AA54-BF8940120B4D}">
      <dsp:nvSpPr>
        <dsp:cNvPr id="0" name=""/>
        <dsp:cNvSpPr/>
      </dsp:nvSpPr>
      <dsp:spPr>
        <a:xfrm>
          <a:off x="1280175" y="1779795"/>
          <a:ext cx="7700306" cy="752990"/>
        </a:xfrm>
        <a:prstGeom prst="roundRect">
          <a:avLst>
            <a:gd name="adj" fmla="val 10000"/>
          </a:avLst>
        </a:prstGeom>
        <a:gradFill rotWithShape="0">
          <a:gsLst>
            <a:gs pos="0">
              <a:schemeClr val="accent4">
                <a:hueOff val="0"/>
                <a:satOff val="0"/>
                <a:lumOff val="0"/>
                <a:alphaOff val="0"/>
                <a:tint val="98000"/>
                <a:lumMod val="114000"/>
              </a:schemeClr>
            </a:gs>
            <a:gs pos="100000">
              <a:schemeClr val="accent4">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dirty="0"/>
            <a:t>Expanding content of the comedy, drama, sports and animation genres can help generate extra revenue</a:t>
          </a:r>
        </a:p>
      </dsp:txBody>
      <dsp:txXfrm>
        <a:off x="1302229" y="1801849"/>
        <a:ext cx="6531479" cy="708882"/>
      </dsp:txXfrm>
    </dsp:sp>
    <dsp:sp modelId="{02DC0138-3946-8D4C-B13F-5EA9DCA15FBE}">
      <dsp:nvSpPr>
        <dsp:cNvPr id="0" name=""/>
        <dsp:cNvSpPr/>
      </dsp:nvSpPr>
      <dsp:spPr>
        <a:xfrm>
          <a:off x="1925076" y="2669692"/>
          <a:ext cx="7700306" cy="752990"/>
        </a:xfrm>
        <a:prstGeom prst="roundRect">
          <a:avLst>
            <a:gd name="adj" fmla="val 10000"/>
          </a:avLst>
        </a:prstGeom>
        <a:gradFill rotWithShape="0">
          <a:gsLst>
            <a:gs pos="0">
              <a:schemeClr val="accent5">
                <a:hueOff val="0"/>
                <a:satOff val="0"/>
                <a:lumOff val="0"/>
                <a:alphaOff val="0"/>
                <a:tint val="98000"/>
                <a:lumMod val="114000"/>
              </a:schemeClr>
            </a:gs>
            <a:gs pos="100000">
              <a:schemeClr val="accent5">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dirty="0"/>
            <a:t>Creating or acquiring content specifically for the countries of India &amp; China as these have the highest customer count</a:t>
          </a:r>
        </a:p>
      </dsp:txBody>
      <dsp:txXfrm>
        <a:off x="1947130" y="2691746"/>
        <a:ext cx="6521854" cy="708882"/>
      </dsp:txXfrm>
    </dsp:sp>
    <dsp:sp modelId="{7C4C50D2-76AA-B34B-8AFE-7DEA3B93E323}">
      <dsp:nvSpPr>
        <dsp:cNvPr id="0" name=""/>
        <dsp:cNvSpPr/>
      </dsp:nvSpPr>
      <dsp:spPr>
        <a:xfrm>
          <a:off x="7210862" y="576722"/>
          <a:ext cx="489443" cy="489443"/>
        </a:xfrm>
        <a:prstGeom prst="downArrow">
          <a:avLst>
            <a:gd name="adj1" fmla="val 55000"/>
            <a:gd name="adj2" fmla="val 45000"/>
          </a:avLst>
        </a:prstGeom>
        <a:solidFill>
          <a:schemeClr val="accent2">
            <a:tint val="40000"/>
            <a:alpha val="90000"/>
            <a:hueOff val="0"/>
            <a:satOff val="0"/>
            <a:lumOff val="0"/>
            <a:alphaOff val="0"/>
          </a:schemeClr>
        </a:solidFill>
        <a:ln w="9525" cap="rnd" cmpd="sng" algn="ctr">
          <a:solidFill>
            <a:schemeClr val="accent2">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endParaRPr lang="en-US" sz="2200" kern="1200"/>
        </a:p>
      </dsp:txBody>
      <dsp:txXfrm>
        <a:off x="7320987" y="576722"/>
        <a:ext cx="269193" cy="368306"/>
      </dsp:txXfrm>
    </dsp:sp>
    <dsp:sp modelId="{996665A0-84BE-3949-934C-E3AFE7889A68}">
      <dsp:nvSpPr>
        <dsp:cNvPr id="0" name=""/>
        <dsp:cNvSpPr/>
      </dsp:nvSpPr>
      <dsp:spPr>
        <a:xfrm>
          <a:off x="7855763" y="1466619"/>
          <a:ext cx="489443" cy="489443"/>
        </a:xfrm>
        <a:prstGeom prst="downArrow">
          <a:avLst>
            <a:gd name="adj1" fmla="val 55000"/>
            <a:gd name="adj2" fmla="val 45000"/>
          </a:avLst>
        </a:prstGeom>
        <a:solidFill>
          <a:schemeClr val="accent3">
            <a:tint val="40000"/>
            <a:alpha val="90000"/>
            <a:hueOff val="0"/>
            <a:satOff val="0"/>
            <a:lumOff val="0"/>
            <a:alphaOff val="0"/>
          </a:schemeClr>
        </a:solidFill>
        <a:ln w="9525" cap="rnd" cmpd="sng" algn="ctr">
          <a:solidFill>
            <a:schemeClr val="accent3">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endParaRPr lang="en-US" sz="2200" kern="1200"/>
        </a:p>
      </dsp:txBody>
      <dsp:txXfrm>
        <a:off x="7965888" y="1466619"/>
        <a:ext cx="269193" cy="368306"/>
      </dsp:txXfrm>
    </dsp:sp>
    <dsp:sp modelId="{F3D6954B-1982-3142-935A-0F9E6B753A42}">
      <dsp:nvSpPr>
        <dsp:cNvPr id="0" name=""/>
        <dsp:cNvSpPr/>
      </dsp:nvSpPr>
      <dsp:spPr>
        <a:xfrm>
          <a:off x="8491038" y="2356517"/>
          <a:ext cx="489443" cy="489443"/>
        </a:xfrm>
        <a:prstGeom prst="downArrow">
          <a:avLst>
            <a:gd name="adj1" fmla="val 55000"/>
            <a:gd name="adj2" fmla="val 45000"/>
          </a:avLst>
        </a:prstGeom>
        <a:solidFill>
          <a:schemeClr val="accent4">
            <a:tint val="40000"/>
            <a:alpha val="90000"/>
            <a:hueOff val="0"/>
            <a:satOff val="0"/>
            <a:lumOff val="0"/>
            <a:alphaOff val="0"/>
          </a:schemeClr>
        </a:solidFill>
        <a:ln w="9525" cap="rnd" cmpd="sng" algn="ctr">
          <a:solidFill>
            <a:schemeClr val="accent4">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endParaRPr lang="en-US" sz="2200" kern="1200"/>
        </a:p>
      </dsp:txBody>
      <dsp:txXfrm>
        <a:off x="8601163" y="2356517"/>
        <a:ext cx="269193" cy="368306"/>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5923F103-BC34-4FE4-A40E-EDDEECFDA5D0}" type="datetimeFigureOut">
              <a:rPr lang="en-US" dirty="0"/>
              <a:pPr/>
              <a:t>3/27/24</a:t>
            </a:fld>
            <a:endParaRPr lang="en-US" dirty="0"/>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US" dirty="0"/>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23A1CC3-2375-41D4-9E03-427CAF2A4C1A}" type="datetimeFigureOut">
              <a:rPr lang="en-US" dirty="0"/>
              <a:t>3/27/24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AFF16868-8199-4C2C-A5B1-63AEE139F88E}" type="datetimeFigureOut">
              <a:rPr lang="en-US" dirty="0"/>
              <a:t>3/27/24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AAD9FF7F-6988-44CC-821B-644E70CD2F73}" type="datetimeFigureOut">
              <a:rPr lang="en-US" dirty="0"/>
              <a:t>3/27/24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C12C299-16B2-4475-990D-751901EACC14}" type="datetimeFigureOut">
              <a:rPr lang="en-US" dirty="0"/>
              <a:t>3/27/24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9FE86839-B9D8-4651-8783-F325ECE74E65}" type="datetimeFigureOut">
              <a:rPr lang="en-US" dirty="0"/>
              <a:t>3/27/24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FD484F64-32F6-45C5-931F-ADC1662401D0}" type="datetimeFigureOut">
              <a:rPr lang="en-US" dirty="0"/>
              <a:t>3/27/24</a:t>
            </a:fld>
            <a:endParaRPr lang="en-US" dirty="0"/>
          </a:p>
        </p:txBody>
      </p:sp>
      <p:sp>
        <p:nvSpPr>
          <p:cNvPr id="8" name="Footer Placeholder 7"/>
          <p:cNvSpPr>
            <a:spLocks noGrp="1"/>
          </p:cNvSpPr>
          <p:nvPr>
            <p:ph type="ftr" sz="quarter" idx="11"/>
          </p:nvPr>
        </p:nvSpPr>
        <p:spPr>
          <a:xfrm>
            <a:off x="561111" y="6391838"/>
            <a:ext cx="3644282" cy="304801"/>
          </a:xfrm>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53086D93-FCAC-47E0-A2EE-787E62CA814C}" type="datetimeFigureOut">
              <a:rPr lang="en-US" dirty="0"/>
              <a:t>3/27/24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CDA879A6-0FD0-4734-A311-86BFCA472E6E}" type="datetimeFigureOut">
              <a:rPr lang="en-US" dirty="0"/>
              <a:t>3/27/24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9C9CA7B-DFD4-44B5-8C60-D14B8CD1FB59}" type="datetimeFigureOut">
              <a:rPr lang="en-US" dirty="0"/>
              <a:t>3/27/24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34E6425-0181-43F2-84FC-787E803FD2F8}" type="datetimeFigureOut">
              <a:rPr lang="en-US" dirty="0"/>
              <a:t>3/27/24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BDB8791-F1B0-41E7-B7FD-A781E65C4266}" type="datetimeFigureOut">
              <a:rPr lang="en-US" dirty="0"/>
              <a:t>3/27/24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FDD63B2-E120-4ED8-B27B-C685F510A5FE}" type="datetimeFigureOut">
              <a:rPr lang="en-US" dirty="0"/>
              <a:t>3/27/24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AA18ACC-A947-437B-A130-35BD54FDF1E9}" type="datetimeFigureOut">
              <a:rPr lang="en-US" dirty="0"/>
              <a:t>3/27/24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C8D7E02-BCB8-4D50-A234-369438C08659}" type="datetimeFigureOut">
              <a:rPr lang="en-US" dirty="0"/>
              <a:t>3/27/24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6E86A4C-8E40-4F87-A4F0-01A0687C5742}" type="datetimeFigureOut">
              <a:rPr lang="en-US" dirty="0"/>
              <a:t>3/27/24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5E72C73-2D91-4E12-BA25-F0AA0C03599B}" type="datetimeFigureOut">
              <a:rPr lang="en-US" dirty="0"/>
              <a:t>3/27/24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2BE451C3-0FF4-47C4-B829-773ADF60F88C}" type="datetimeFigureOut">
              <a:rPr lang="en-US" dirty="0"/>
              <a:t>3/27/24</a:t>
            </a:fld>
            <a:endParaRPr lang="en-US" dirty="0"/>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US" dirty="0"/>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73"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72" r:id="rId12"/>
    <p:sldLayoutId id="2147483662" r:id="rId13"/>
    <p:sldLayoutId id="2147483669" r:id="rId14"/>
    <p:sldLayoutId id="2147483670" r:id="rId15"/>
    <p:sldLayoutId id="2147483658" r:id="rId16"/>
    <p:sldLayoutId id="2147483659" r:id="rId17"/>
  </p:sldLayoutIdLst>
  <p:hf sldNum="0" hdr="0" ftr="0" dt="0"/>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2.jp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hyperlink" Target="https://freesvg.org/vector-illustration-of-color-photo-film-rolls" TargetMode="External"/><Relationship Id="rId5" Type="http://schemas.openxmlformats.org/officeDocument/2006/relationships/image" Target="../media/image3.png"/><Relationship Id="rId4" Type="http://schemas.openxmlformats.org/officeDocument/2006/relationships/hyperlink" Target="https://www.veryicon.com/icons/object/popcorn/"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hyperlink" Target="https://freesvg.org/vector-illustration-of-color-photo-film-rolls" TargetMode="External"/><Relationship Id="rId5" Type="http://schemas.openxmlformats.org/officeDocument/2006/relationships/image" Target="../media/image3.png"/><Relationship Id="rId4" Type="http://schemas.openxmlformats.org/officeDocument/2006/relationships/hyperlink" Target="https://www.veryicon.com/icons/object/popcorn/" TargetMode="Externa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3" Type="http://schemas.openxmlformats.org/officeDocument/2006/relationships/hyperlink" Target="https://public.tableau.com/app/profile/melanie.houston/viz/SQL3_10Immersion/Rockbuster?publish=yes" TargetMode="External"/><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15.jpg"/><Relationship Id="rId4" Type="http://schemas.openxmlformats.org/officeDocument/2006/relationships/image" Target="../media/image14.jpeg"/></Relationships>
</file>

<file path=ppt/slides/_rels/slide5.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7.jpeg"/><Relationship Id="rId1" Type="http://schemas.openxmlformats.org/officeDocument/2006/relationships/slideLayout" Target="../slideLayouts/slideLayout2.xml"/><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hyperlink" Target="https://www.veryicon.com/icons/object/popcorn/"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hyperlink" Target="https://freesvg.org/vector-illustration-of-color-photo-film-rolls" TargetMode="External"/><Relationship Id="rId5" Type="http://schemas.openxmlformats.org/officeDocument/2006/relationships/image" Target="../media/image3.png"/><Relationship Id="rId4" Type="http://schemas.openxmlformats.org/officeDocument/2006/relationships/image" Target="../media/image21.jpg"/></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hyperlink" Target="https://freesvg.org/vector-illustration-of-color-photo-film-rolls" TargetMode="External"/><Relationship Id="rId5" Type="http://schemas.openxmlformats.org/officeDocument/2006/relationships/image" Target="../media/image3.png"/><Relationship Id="rId4" Type="http://schemas.openxmlformats.org/officeDocument/2006/relationships/hyperlink" Target="https://www.veryicon.com/icons/object/popcorn/"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8C9F8D-50F3-AC0E-00D5-C948ABF82D20}"/>
              </a:ext>
            </a:extLst>
          </p:cNvPr>
          <p:cNvSpPr>
            <a:spLocks noGrp="1"/>
          </p:cNvSpPr>
          <p:nvPr>
            <p:ph type="ctrTitle"/>
          </p:nvPr>
        </p:nvSpPr>
        <p:spPr/>
        <p:txBody>
          <a:bodyPr/>
          <a:lstStyle/>
          <a:p>
            <a:r>
              <a:rPr lang="en-US" dirty="0" err="1"/>
              <a:t>Rockbuster</a:t>
            </a:r>
            <a:r>
              <a:rPr lang="en-US" dirty="0"/>
              <a:t> Stealth LLC</a:t>
            </a:r>
          </a:p>
        </p:txBody>
      </p:sp>
      <p:sp>
        <p:nvSpPr>
          <p:cNvPr id="3" name="Subtitle 2">
            <a:extLst>
              <a:ext uri="{FF2B5EF4-FFF2-40B4-BE49-F238E27FC236}">
                <a16:creationId xmlns:a16="http://schemas.microsoft.com/office/drawing/2014/main" id="{10BB568F-E613-1196-B820-69256D720CFA}"/>
              </a:ext>
            </a:extLst>
          </p:cNvPr>
          <p:cNvSpPr>
            <a:spLocks noGrp="1"/>
          </p:cNvSpPr>
          <p:nvPr>
            <p:ph type="subTitle" idx="1"/>
          </p:nvPr>
        </p:nvSpPr>
        <p:spPr>
          <a:xfrm>
            <a:off x="1154955" y="4777380"/>
            <a:ext cx="8825658" cy="656468"/>
          </a:xfrm>
        </p:spPr>
        <p:txBody>
          <a:bodyPr>
            <a:normAutofit/>
          </a:bodyPr>
          <a:lstStyle/>
          <a:p>
            <a:r>
              <a:rPr lang="en-US" sz="1400" cap="none" dirty="0">
                <a:solidFill>
                  <a:schemeClr val="bg1"/>
                </a:solidFill>
              </a:rPr>
              <a:t>March 29, 2024</a:t>
            </a:r>
          </a:p>
          <a:p>
            <a:r>
              <a:rPr lang="en-US" sz="1400" cap="none" dirty="0">
                <a:solidFill>
                  <a:schemeClr val="bg1"/>
                </a:solidFill>
              </a:rPr>
              <a:t>Melanie Houston</a:t>
            </a:r>
          </a:p>
        </p:txBody>
      </p:sp>
    </p:spTree>
    <p:extLst>
      <p:ext uri="{BB962C8B-B14F-4D97-AF65-F5344CB8AC3E}">
        <p14:creationId xmlns:p14="http://schemas.microsoft.com/office/powerpoint/2010/main" val="28332433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91000"/>
                <a:satMod val="164000"/>
                <a:lumMod val="74000"/>
              </a:schemeClr>
              <a:schemeClr val="bg2">
                <a:hueMod val="124000"/>
                <a:satMod val="140000"/>
                <a:lumMod val="142000"/>
              </a:schemeClr>
            </a:duotone>
          </a:blip>
          <a:stretch/>
        </a:blip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93E10248-AF0E-477D-B4D2-47C02CE4E35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9" name="Rectangle 8">
              <a:extLst>
                <a:ext uri="{FF2B5EF4-FFF2-40B4-BE49-F238E27FC236}">
                  <a16:creationId xmlns:a16="http://schemas.microsoft.com/office/drawing/2014/main" id="{533010C2-2DA5-460F-A40C-5317F567A0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0" name="Freeform 5">
              <a:extLst>
                <a:ext uri="{FF2B5EF4-FFF2-40B4-BE49-F238E27FC236}">
                  <a16:creationId xmlns:a16="http://schemas.microsoft.com/office/drawing/2014/main" id="{17CB0634-F963-4EC9-A6F6-8EA46BD1F10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en-US"/>
            </a:p>
          </p:txBody>
        </p:sp>
      </p:grpSp>
      <p:sp>
        <p:nvSpPr>
          <p:cNvPr id="12" name="Rectangle 11">
            <a:extLst>
              <a:ext uri="{FF2B5EF4-FFF2-40B4-BE49-F238E27FC236}">
                <a16:creationId xmlns:a16="http://schemas.microsoft.com/office/drawing/2014/main" id="{73C0A186-7444-4460-9C37-532E7671E9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grpSp>
        <p:nvGrpSpPr>
          <p:cNvPr id="14" name="Group 13">
            <a:extLst>
              <a:ext uri="{FF2B5EF4-FFF2-40B4-BE49-F238E27FC236}">
                <a16:creationId xmlns:a16="http://schemas.microsoft.com/office/drawing/2014/main" id="{5F72ECA3-2A46-4A5A-8330-12F7E22105B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useBgFill="1">
          <p:nvSpPr>
            <p:cNvPr id="15" name="Rectangle 14">
              <a:extLst>
                <a:ext uri="{FF2B5EF4-FFF2-40B4-BE49-F238E27FC236}">
                  <a16:creationId xmlns:a16="http://schemas.microsoft.com/office/drawing/2014/main" id="{2A4A5C4D-76C1-47EA-A0B6-CF294A5F4A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6" name="Freeform 5">
              <a:extLst>
                <a:ext uri="{FF2B5EF4-FFF2-40B4-BE49-F238E27FC236}">
                  <a16:creationId xmlns:a16="http://schemas.microsoft.com/office/drawing/2014/main" id="{29BC618C-AD3C-444D-B8CB-6FB6920D483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rgbClr val="FFFFFF"/>
            </a:solidFill>
            <a:ln>
              <a:noFill/>
            </a:ln>
          </p:spPr>
          <p:txBody>
            <a:bodyPr/>
            <a:lstStyle/>
            <a:p>
              <a:endParaRPr lang="en-US"/>
            </a:p>
          </p:txBody>
        </p:sp>
      </p:grpSp>
      <p:sp>
        <p:nvSpPr>
          <p:cNvPr id="2" name="Title 1">
            <a:extLst>
              <a:ext uri="{FF2B5EF4-FFF2-40B4-BE49-F238E27FC236}">
                <a16:creationId xmlns:a16="http://schemas.microsoft.com/office/drawing/2014/main" id="{BBE05AB3-3A0B-3062-5B97-E374FB5EDF1E}"/>
              </a:ext>
            </a:extLst>
          </p:cNvPr>
          <p:cNvSpPr>
            <a:spLocks noGrp="1"/>
          </p:cNvSpPr>
          <p:nvPr>
            <p:ph type="title"/>
          </p:nvPr>
        </p:nvSpPr>
        <p:spPr>
          <a:xfrm>
            <a:off x="3750393" y="1449324"/>
            <a:ext cx="5171185" cy="4189475"/>
          </a:xfrm>
        </p:spPr>
        <p:txBody>
          <a:bodyPr vert="horz" lIns="91440" tIns="45720" rIns="91440" bIns="45720" rtlCol="0" anchor="t">
            <a:normAutofit/>
          </a:bodyPr>
          <a:lstStyle/>
          <a:p>
            <a:pPr algn="ctr"/>
            <a:br>
              <a:rPr lang="en-US" sz="5400" dirty="0">
                <a:solidFill>
                  <a:schemeClr val="tx1"/>
                </a:solidFill>
              </a:rPr>
            </a:br>
            <a:br>
              <a:rPr lang="en-US" sz="5400" dirty="0">
                <a:solidFill>
                  <a:schemeClr val="tx1"/>
                </a:solidFill>
              </a:rPr>
            </a:br>
            <a:r>
              <a:rPr lang="en-US" sz="5400" dirty="0">
                <a:solidFill>
                  <a:schemeClr val="tx1"/>
                </a:solidFill>
              </a:rPr>
              <a:t>Thank you!</a:t>
            </a:r>
          </a:p>
        </p:txBody>
      </p:sp>
      <p:sp>
        <p:nvSpPr>
          <p:cNvPr id="18" name="Rectangle 17">
            <a:extLst>
              <a:ext uri="{FF2B5EF4-FFF2-40B4-BE49-F238E27FC236}">
                <a16:creationId xmlns:a16="http://schemas.microsoft.com/office/drawing/2014/main" id="{029C0D00-401D-42B7-94D8-008C7DAA8E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4" name="Picture 3" descr="A bucket of popcorn with a star&#10;&#10;Description automatically generated">
            <a:extLst>
              <a:ext uri="{FF2B5EF4-FFF2-40B4-BE49-F238E27FC236}">
                <a16:creationId xmlns:a16="http://schemas.microsoft.com/office/drawing/2014/main" id="{DAE897F6-F35F-1257-F1D7-CC9C28EF42D1}"/>
              </a:ext>
            </a:extLst>
          </p:cNvPr>
          <p:cNvPicPr>
            <a:picLocks noChangeAspect="1"/>
          </p:cNvPicPr>
          <p:nvPr/>
        </p:nvPicPr>
        <p:blipFill rotWithShape="1">
          <a:blip r:embed="rId3">
            <a:extLst>
              <a:ext uri="{837473B0-CC2E-450A-ABE3-18F120FF3D39}">
                <a1611:picAttrSrcUrl xmlns:a1611="http://schemas.microsoft.com/office/drawing/2016/11/main" r:id="rId4"/>
              </a:ext>
            </a:extLst>
          </a:blip>
          <a:srcRect t="53" b="21114"/>
          <a:stretch/>
        </p:blipFill>
        <p:spPr>
          <a:xfrm>
            <a:off x="649976" y="540157"/>
            <a:ext cx="1952498" cy="1525685"/>
          </a:xfrm>
          <a:prstGeom prst="roundRect">
            <a:avLst>
              <a:gd name="adj" fmla="val 1858"/>
            </a:avLst>
          </a:prstGeom>
          <a:effectLst>
            <a:outerShdw blurRad="50800" dist="50800" dir="5400000" algn="tl" rotWithShape="0">
              <a:srgbClr val="000000">
                <a:alpha val="43000"/>
              </a:srgbClr>
            </a:outerShdw>
          </a:effectLst>
        </p:spPr>
      </p:pic>
      <p:pic>
        <p:nvPicPr>
          <p:cNvPr id="5" name="Content Placeholder 6" descr="A film strip in a black background&#10;&#10;Description automatically generated">
            <a:extLst>
              <a:ext uri="{FF2B5EF4-FFF2-40B4-BE49-F238E27FC236}">
                <a16:creationId xmlns:a16="http://schemas.microsoft.com/office/drawing/2014/main" id="{4C37665C-1DC0-6935-3087-FE614AAA08C6}"/>
              </a:ext>
            </a:extLst>
          </p:cNvPr>
          <p:cNvPicPr>
            <a:picLocks noGrp="1" noChangeAspect="1"/>
          </p:cNvPicPr>
          <p:nvPr>
            <p:ph idx="1"/>
          </p:nvPr>
        </p:nvPicPr>
        <p:blipFill rotWithShape="1">
          <a:blip r:embed="rId5">
            <a:extLst>
              <a:ext uri="{837473B0-CC2E-450A-ABE3-18F120FF3D39}">
                <a1611:picAttrSrcUrl xmlns:a1611="http://schemas.microsoft.com/office/drawing/2016/11/main" r:id="rId6"/>
              </a:ext>
            </a:extLst>
          </a:blip>
          <a:srcRect t="11406" b="9892"/>
          <a:stretch/>
        </p:blipFill>
        <p:spPr>
          <a:xfrm>
            <a:off x="9264828" y="4549624"/>
            <a:ext cx="2345968" cy="1846323"/>
          </a:xfrm>
          <a:prstGeom prst="roundRect">
            <a:avLst>
              <a:gd name="adj" fmla="val 1858"/>
            </a:avLst>
          </a:prstGeom>
          <a:effectLst>
            <a:outerShdw blurRad="50800" dist="50800" dir="5400000" algn="tl" rotWithShape="0">
              <a:srgbClr val="000000">
                <a:alpha val="43000"/>
              </a:srgbClr>
            </a:outerShdw>
          </a:effectLst>
        </p:spPr>
      </p:pic>
      <p:pic>
        <p:nvPicPr>
          <p:cNvPr id="7" name="Picture 6" descr="Vintage movie ending frame">
            <a:extLst>
              <a:ext uri="{FF2B5EF4-FFF2-40B4-BE49-F238E27FC236}">
                <a16:creationId xmlns:a16="http://schemas.microsoft.com/office/drawing/2014/main" id="{2DF55194-A022-8D7B-55C8-10582A9CDB25}"/>
              </a:ext>
            </a:extLst>
          </p:cNvPr>
          <p:cNvPicPr>
            <a:picLocks noChangeAspect="1"/>
          </p:cNvPicPr>
          <p:nvPr/>
        </p:nvPicPr>
        <p:blipFill>
          <a:blip r:embed="rId7"/>
          <a:stretch>
            <a:fillRect/>
          </a:stretch>
        </p:blipFill>
        <p:spPr>
          <a:xfrm>
            <a:off x="581204" y="4111651"/>
            <a:ext cx="2825939" cy="2206192"/>
          </a:xfrm>
          <a:prstGeom prst="rect">
            <a:avLst/>
          </a:prstGeom>
        </p:spPr>
      </p:pic>
    </p:spTree>
    <p:extLst>
      <p:ext uri="{BB962C8B-B14F-4D97-AF65-F5344CB8AC3E}">
        <p14:creationId xmlns:p14="http://schemas.microsoft.com/office/powerpoint/2010/main" val="2282489592"/>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6" name="Group 35">
            <a:extLst>
              <a:ext uri="{FF2B5EF4-FFF2-40B4-BE49-F238E27FC236}">
                <a16:creationId xmlns:a16="http://schemas.microsoft.com/office/drawing/2014/main" id="{AB8E3704-0CB2-48C2-A46B-EDB62718576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37" name="Rectangle 36">
              <a:extLst>
                <a:ext uri="{FF2B5EF4-FFF2-40B4-BE49-F238E27FC236}">
                  <a16:creationId xmlns:a16="http://schemas.microsoft.com/office/drawing/2014/main" id="{36872906-1D7A-472A-B90B-D4B00113A0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38" name="Freeform 5">
              <a:extLst>
                <a:ext uri="{FF2B5EF4-FFF2-40B4-BE49-F238E27FC236}">
                  <a16:creationId xmlns:a16="http://schemas.microsoft.com/office/drawing/2014/main" id="{C09D3A24-9F80-4EC9-9D80-28C5CBA8F88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en-US"/>
            </a:p>
          </p:txBody>
        </p:sp>
      </p:grpSp>
      <p:sp>
        <p:nvSpPr>
          <p:cNvPr id="40" name="Rectangle 39">
            <a:extLst>
              <a:ext uri="{FF2B5EF4-FFF2-40B4-BE49-F238E27FC236}">
                <a16:creationId xmlns:a16="http://schemas.microsoft.com/office/drawing/2014/main" id="{F4C2B571-8160-4749-AB99-260E8052A9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grpSp>
        <p:nvGrpSpPr>
          <p:cNvPr id="42" name="Group 41">
            <a:extLst>
              <a:ext uri="{FF2B5EF4-FFF2-40B4-BE49-F238E27FC236}">
                <a16:creationId xmlns:a16="http://schemas.microsoft.com/office/drawing/2014/main" id="{ED3C1606-1BAC-4A69-9F43-F6E67CB6C21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43" name="Rectangle 42">
              <a:extLst>
                <a:ext uri="{FF2B5EF4-FFF2-40B4-BE49-F238E27FC236}">
                  <a16:creationId xmlns:a16="http://schemas.microsoft.com/office/drawing/2014/main" id="{33397045-2268-40AF-9089-9D961D8E0E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a:lstStyle/>
            <a:p>
              <a:endParaRPr lang="en-US"/>
            </a:p>
          </p:txBody>
        </p:sp>
        <p:sp>
          <p:nvSpPr>
            <p:cNvPr id="44" name="Freeform 5">
              <a:extLst>
                <a:ext uri="{FF2B5EF4-FFF2-40B4-BE49-F238E27FC236}">
                  <a16:creationId xmlns:a16="http://schemas.microsoft.com/office/drawing/2014/main" id="{AE24740E-2CEE-4EC4-8BDF-623C761B5A7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en-US"/>
            </a:p>
          </p:txBody>
        </p:sp>
      </p:grpSp>
      <p:sp>
        <p:nvSpPr>
          <p:cNvPr id="2" name="Title 1">
            <a:extLst>
              <a:ext uri="{FF2B5EF4-FFF2-40B4-BE49-F238E27FC236}">
                <a16:creationId xmlns:a16="http://schemas.microsoft.com/office/drawing/2014/main" id="{1D615DDF-59A1-AEAC-5E57-B1B0B6851E6B}"/>
              </a:ext>
            </a:extLst>
          </p:cNvPr>
          <p:cNvSpPr>
            <a:spLocks noGrp="1"/>
          </p:cNvSpPr>
          <p:nvPr>
            <p:ph type="title"/>
          </p:nvPr>
        </p:nvSpPr>
        <p:spPr>
          <a:xfrm>
            <a:off x="4662333" y="2099733"/>
            <a:ext cx="5730960" cy="2677648"/>
          </a:xfrm>
        </p:spPr>
        <p:txBody>
          <a:bodyPr vert="horz" lIns="91440" tIns="45720" rIns="91440" bIns="45720" rtlCol="0" anchor="b">
            <a:noAutofit/>
          </a:bodyPr>
          <a:lstStyle/>
          <a:p>
            <a:pPr>
              <a:lnSpc>
                <a:spcPct val="90000"/>
              </a:lnSpc>
            </a:pPr>
            <a:r>
              <a:rPr lang="en-US" sz="2200" dirty="0" err="1"/>
              <a:t>Rockbuster</a:t>
            </a:r>
            <a:r>
              <a:rPr lang="en-US" sz="2200" dirty="0"/>
              <a:t> Stealth LLC is a movie rental company that used to have stores around the world.  Facing stiff competition from steaming services such as Netflix and Amazon Prime, the </a:t>
            </a:r>
            <a:r>
              <a:rPr lang="en-US" sz="2200" dirty="0" err="1"/>
              <a:t>Rockbuster</a:t>
            </a:r>
            <a:r>
              <a:rPr lang="en-US" sz="2200" dirty="0"/>
              <a:t> Stealth management team is planning to use its existing movie licenses to launch an online video rental service in order to stay competitive. </a:t>
            </a:r>
          </a:p>
        </p:txBody>
      </p:sp>
      <p:pic>
        <p:nvPicPr>
          <p:cNvPr id="13" name="Picture 12" descr="A bucket of popcorn with a star&#10;&#10;Description automatically generated">
            <a:extLst>
              <a:ext uri="{FF2B5EF4-FFF2-40B4-BE49-F238E27FC236}">
                <a16:creationId xmlns:a16="http://schemas.microsoft.com/office/drawing/2014/main" id="{A0B3CC9F-DE29-4109-4124-30D0528F86DE}"/>
              </a:ext>
            </a:extLst>
          </p:cNvPr>
          <p:cNvPicPr>
            <a:picLocks noChangeAspect="1"/>
          </p:cNvPicPr>
          <p:nvPr/>
        </p:nvPicPr>
        <p:blipFill rotWithShape="1">
          <a:blip r:embed="rId3">
            <a:extLst>
              <a:ext uri="{837473B0-CC2E-450A-ABE3-18F120FF3D39}">
                <a1611:picAttrSrcUrl xmlns:a1611="http://schemas.microsoft.com/office/drawing/2016/11/main" r:id="rId4"/>
              </a:ext>
            </a:extLst>
          </a:blip>
          <a:srcRect t="53" b="21114"/>
          <a:stretch/>
        </p:blipFill>
        <p:spPr>
          <a:xfrm>
            <a:off x="478966" y="471949"/>
            <a:ext cx="2695158" cy="2124662"/>
          </a:xfrm>
          <a:prstGeom prst="rect">
            <a:avLst/>
          </a:prstGeom>
          <a:ln>
            <a:noFill/>
          </a:ln>
        </p:spPr>
      </p:pic>
      <p:sp>
        <p:nvSpPr>
          <p:cNvPr id="46" name="Rectangle 45">
            <a:extLst>
              <a:ext uri="{FF2B5EF4-FFF2-40B4-BE49-F238E27FC236}">
                <a16:creationId xmlns:a16="http://schemas.microsoft.com/office/drawing/2014/main" id="{C1AB3E5B-B3BF-404B-8289-0949F7EE1D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7" name="Content Placeholder 6" descr="A film strip in a black background&#10;&#10;Description automatically generated">
            <a:extLst>
              <a:ext uri="{FF2B5EF4-FFF2-40B4-BE49-F238E27FC236}">
                <a16:creationId xmlns:a16="http://schemas.microsoft.com/office/drawing/2014/main" id="{682850A5-28EA-E84C-6D3A-53E8CF22601E}"/>
              </a:ext>
            </a:extLst>
          </p:cNvPr>
          <p:cNvPicPr>
            <a:picLocks noGrp="1" noChangeAspect="1"/>
          </p:cNvPicPr>
          <p:nvPr>
            <p:ph idx="1"/>
          </p:nvPr>
        </p:nvPicPr>
        <p:blipFill rotWithShape="1">
          <a:blip r:embed="rId5">
            <a:extLst>
              <a:ext uri="{837473B0-CC2E-450A-ABE3-18F120FF3D39}">
                <a1611:picAttrSrcUrl xmlns:a1611="http://schemas.microsoft.com/office/drawing/2016/11/main" r:id="rId6"/>
              </a:ext>
            </a:extLst>
          </a:blip>
          <a:srcRect t="11406" b="9892"/>
          <a:stretch/>
        </p:blipFill>
        <p:spPr>
          <a:xfrm>
            <a:off x="478965" y="3510465"/>
            <a:ext cx="3132274" cy="2465163"/>
          </a:xfrm>
          <a:prstGeom prst="rect">
            <a:avLst/>
          </a:prstGeom>
          <a:ln>
            <a:noFill/>
          </a:ln>
        </p:spPr>
      </p:pic>
      <p:cxnSp>
        <p:nvCxnSpPr>
          <p:cNvPr id="48" name="Straight Connector 47">
            <a:extLst>
              <a:ext uri="{FF2B5EF4-FFF2-40B4-BE49-F238E27FC236}">
                <a16:creationId xmlns:a16="http://schemas.microsoft.com/office/drawing/2014/main" id="{9E5B911B-0E12-4F97-9057-78D206FE440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8964" y="3428999"/>
            <a:ext cx="3751053" cy="0"/>
          </a:xfrm>
          <a:prstGeom prst="line">
            <a:avLst/>
          </a:prstGeom>
          <a:ln w="127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649911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91000"/>
                <a:satMod val="164000"/>
                <a:lumMod val="74000"/>
              </a:schemeClr>
              <a:schemeClr val="bg2">
                <a:hueMod val="124000"/>
                <a:satMod val="140000"/>
                <a:lumMod val="142000"/>
              </a:schemeClr>
            </a:duotone>
          </a:blip>
          <a:stretch/>
        </a:blipFill>
        <a:effectLst/>
      </p:bgPr>
    </p:bg>
    <p:spTree>
      <p:nvGrpSpPr>
        <p:cNvPr id="1" name=""/>
        <p:cNvGrpSpPr/>
        <p:nvPr/>
      </p:nvGrpSpPr>
      <p:grpSpPr>
        <a:xfrm>
          <a:off x="0" y="0"/>
          <a:ext cx="0" cy="0"/>
          <a:chOff x="0" y="0"/>
          <a:chExt cx="0" cy="0"/>
        </a:xfrm>
      </p:grpSpPr>
      <p:sp useBgFill="1">
        <p:nvSpPr>
          <p:cNvPr id="54" name="Rectangle 53">
            <a:extLst>
              <a:ext uri="{FF2B5EF4-FFF2-40B4-BE49-F238E27FC236}">
                <a16:creationId xmlns:a16="http://schemas.microsoft.com/office/drawing/2014/main" id="{C314C310-850D-4491-AA52-C75BEA68B6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5" name="Group 54">
            <a:extLst>
              <a:ext uri="{FF2B5EF4-FFF2-40B4-BE49-F238E27FC236}">
                <a16:creationId xmlns:a16="http://schemas.microsoft.com/office/drawing/2014/main" id="{D4EC3799-3F52-48CE-85CC-83AED368EB4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56" name="Rectangle 55">
              <a:extLst>
                <a:ext uri="{FF2B5EF4-FFF2-40B4-BE49-F238E27FC236}">
                  <a16:creationId xmlns:a16="http://schemas.microsoft.com/office/drawing/2014/main" id="{F3FC2939-BF10-4CBC-904B-74A17D4B9C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57" name="Freeform 5">
              <a:extLst>
                <a:ext uri="{FF2B5EF4-FFF2-40B4-BE49-F238E27FC236}">
                  <a16:creationId xmlns:a16="http://schemas.microsoft.com/office/drawing/2014/main" id="{266B6D5D-11B6-40A6-9CEF-F0B0D104C5C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txBody>
            <a:bodyPr/>
            <a:lstStyle/>
            <a:p>
              <a:endParaRPr lang="en-US"/>
            </a:p>
          </p:txBody>
        </p:sp>
      </p:grpSp>
      <p:sp>
        <p:nvSpPr>
          <p:cNvPr id="2" name="Title 1">
            <a:extLst>
              <a:ext uri="{FF2B5EF4-FFF2-40B4-BE49-F238E27FC236}">
                <a16:creationId xmlns:a16="http://schemas.microsoft.com/office/drawing/2014/main" id="{1B196D77-2EFC-F51D-A11D-F99A40364171}"/>
              </a:ext>
            </a:extLst>
          </p:cNvPr>
          <p:cNvSpPr>
            <a:spLocks noGrp="1"/>
          </p:cNvSpPr>
          <p:nvPr>
            <p:ph type="title"/>
          </p:nvPr>
        </p:nvSpPr>
        <p:spPr>
          <a:xfrm>
            <a:off x="836247" y="1085549"/>
            <a:ext cx="3430947" cy="4686903"/>
          </a:xfrm>
        </p:spPr>
        <p:txBody>
          <a:bodyPr anchor="ctr">
            <a:normAutofit/>
          </a:bodyPr>
          <a:lstStyle/>
          <a:p>
            <a:pPr algn="r"/>
            <a:r>
              <a:rPr lang="en-US">
                <a:solidFill>
                  <a:schemeClr val="tx1"/>
                </a:solidFill>
              </a:rPr>
              <a:t>Key Questions &amp; Objectives</a:t>
            </a:r>
            <a:endParaRPr lang="en-US" dirty="0">
              <a:solidFill>
                <a:schemeClr val="tx1"/>
              </a:solidFill>
            </a:endParaRPr>
          </a:p>
        </p:txBody>
      </p:sp>
      <p:cxnSp>
        <p:nvCxnSpPr>
          <p:cNvPr id="58" name="Straight Connector 57">
            <a:extLst>
              <a:ext uri="{FF2B5EF4-FFF2-40B4-BE49-F238E27FC236}">
                <a16:creationId xmlns:a16="http://schemas.microsoft.com/office/drawing/2014/main" id="{789E20C7-BB50-4317-93C7-90C8ED80B2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930986"/>
            <a:ext cx="0" cy="3200400"/>
          </a:xfrm>
          <a:prstGeom prst="line">
            <a:avLst/>
          </a:prstGeom>
          <a:ln w="15875" cap="sq">
            <a:solidFill>
              <a:schemeClr val="tx1"/>
            </a:solidFill>
            <a:miter lim="800000"/>
          </a:ln>
        </p:spPr>
        <p:style>
          <a:lnRef idx="1">
            <a:schemeClr val="accent1"/>
          </a:lnRef>
          <a:fillRef idx="0">
            <a:schemeClr val="accent1"/>
          </a:fillRef>
          <a:effectRef idx="0">
            <a:schemeClr val="accent1"/>
          </a:effectRef>
          <a:fontRef idx="minor">
            <a:schemeClr val="tx1"/>
          </a:fontRef>
        </p:style>
      </p:cxnSp>
      <p:graphicFrame>
        <p:nvGraphicFramePr>
          <p:cNvPr id="59" name="Content Placeholder 2">
            <a:extLst>
              <a:ext uri="{FF2B5EF4-FFF2-40B4-BE49-F238E27FC236}">
                <a16:creationId xmlns:a16="http://schemas.microsoft.com/office/drawing/2014/main" id="{09E86C49-D98F-05A7-1C5F-4AC512FC9B91}"/>
              </a:ext>
            </a:extLst>
          </p:cNvPr>
          <p:cNvGraphicFramePr>
            <a:graphicFrameLocks noGrp="1"/>
          </p:cNvGraphicFramePr>
          <p:nvPr>
            <p:ph idx="1"/>
            <p:extLst>
              <p:ext uri="{D42A27DB-BD31-4B8C-83A1-F6EECF244321}">
                <p14:modId xmlns:p14="http://schemas.microsoft.com/office/powerpoint/2010/main" val="896738215"/>
              </p:ext>
            </p:extLst>
          </p:nvPr>
        </p:nvGraphicFramePr>
        <p:xfrm>
          <a:off x="5041399" y="1085549"/>
          <a:ext cx="5579707" cy="468690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1121787"/>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80" name="Group 179">
            <a:extLst>
              <a:ext uri="{FF2B5EF4-FFF2-40B4-BE49-F238E27FC236}">
                <a16:creationId xmlns:a16="http://schemas.microsoft.com/office/drawing/2014/main" id="{4091D54B-59AB-4A5E-8E9E-0421BD66D4F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26" name="Rectangle 125">
              <a:extLst>
                <a:ext uri="{FF2B5EF4-FFF2-40B4-BE49-F238E27FC236}">
                  <a16:creationId xmlns:a16="http://schemas.microsoft.com/office/drawing/2014/main" id="{547CE62E-FFFD-4A1F-BA78-C3B89C36FC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27" name="Freeform 5">
              <a:extLst>
                <a:ext uri="{FF2B5EF4-FFF2-40B4-BE49-F238E27FC236}">
                  <a16:creationId xmlns:a16="http://schemas.microsoft.com/office/drawing/2014/main" id="{AE51FD27-6B6A-4D21-BF22-245DA9BD0B3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en-US"/>
            </a:p>
          </p:txBody>
        </p:sp>
      </p:grpSp>
      <p:sp>
        <p:nvSpPr>
          <p:cNvPr id="181" name="Rectangle 180">
            <a:extLst>
              <a:ext uri="{FF2B5EF4-FFF2-40B4-BE49-F238E27FC236}">
                <a16:creationId xmlns:a16="http://schemas.microsoft.com/office/drawing/2014/main" id="{B8144315-1C5A-4185-A952-25D98D303D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8C3A36A6-974E-E223-1182-09275F6CD5AC}"/>
              </a:ext>
            </a:extLst>
          </p:cNvPr>
          <p:cNvSpPr>
            <a:spLocks noGrp="1"/>
          </p:cNvSpPr>
          <p:nvPr>
            <p:ph type="title"/>
          </p:nvPr>
        </p:nvSpPr>
        <p:spPr>
          <a:xfrm>
            <a:off x="8438229" y="698341"/>
            <a:ext cx="3161016" cy="5596758"/>
          </a:xfrm>
        </p:spPr>
        <p:txBody>
          <a:bodyPr vert="horz" lIns="91440" tIns="45720" rIns="91440" bIns="45720" rtlCol="0" anchor="b">
            <a:normAutofit/>
          </a:bodyPr>
          <a:lstStyle/>
          <a:p>
            <a:r>
              <a:rPr lang="en-US" sz="1000" b="1" i="0" kern="1200" dirty="0">
                <a:solidFill>
                  <a:schemeClr val="bg1"/>
                </a:solidFill>
                <a:latin typeface="+mj-lt"/>
                <a:ea typeface="+mj-ea"/>
                <a:cs typeface="+mj-cs"/>
                <a:hlinkClick r:id="rId3">
                  <a:extLst>
                    <a:ext uri="{A12FA001-AC4F-418D-AE19-62706E023703}">
                      <ahyp:hlinkClr xmlns:ahyp="http://schemas.microsoft.com/office/drawing/2018/hyperlinkcolor" val="tx"/>
                    </a:ext>
                  </a:extLst>
                </a:hlinkClick>
              </a:rPr>
              <a:t>Link to Workbook</a:t>
            </a:r>
            <a:br>
              <a:rPr lang="en-US" sz="1000" b="0" i="0" kern="1200" dirty="0">
                <a:solidFill>
                  <a:srgbClr val="EBEBEB"/>
                </a:solidFill>
                <a:latin typeface="+mj-lt"/>
                <a:ea typeface="+mj-ea"/>
                <a:cs typeface="+mj-cs"/>
              </a:rPr>
            </a:br>
            <a:endParaRPr lang="en-US" sz="1000" b="0" i="0" kern="1200" dirty="0">
              <a:solidFill>
                <a:srgbClr val="EBEBEB"/>
              </a:solidFill>
              <a:latin typeface="+mj-lt"/>
              <a:ea typeface="+mj-ea"/>
              <a:cs typeface="+mj-cs"/>
            </a:endParaRPr>
          </a:p>
        </p:txBody>
      </p:sp>
      <p:grpSp>
        <p:nvGrpSpPr>
          <p:cNvPr id="182" name="Group 181">
            <a:extLst>
              <a:ext uri="{FF2B5EF4-FFF2-40B4-BE49-F238E27FC236}">
                <a16:creationId xmlns:a16="http://schemas.microsoft.com/office/drawing/2014/main" id="{25A657F0-42F3-40D3-BC75-7DA1F5C6A22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3332" y="396837"/>
            <a:ext cx="7906665" cy="6058999"/>
            <a:chOff x="423332" y="396837"/>
            <a:chExt cx="7906665" cy="6058999"/>
          </a:xfrm>
        </p:grpSpPr>
        <p:sp>
          <p:nvSpPr>
            <p:cNvPr id="132" name="Rectangle 131">
              <a:extLst>
                <a:ext uri="{FF2B5EF4-FFF2-40B4-BE49-F238E27FC236}">
                  <a16:creationId xmlns:a16="http://schemas.microsoft.com/office/drawing/2014/main" id="{2E94FF68-7A60-47B7-AB98-1674FC7F2D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flipH="1">
              <a:off x="423332" y="402165"/>
              <a:ext cx="678513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83" name="Freeform 5">
              <a:extLst>
                <a:ext uri="{FF2B5EF4-FFF2-40B4-BE49-F238E27FC236}">
                  <a16:creationId xmlns:a16="http://schemas.microsoft.com/office/drawing/2014/main" id="{42B4F8D7-4E9C-45EF-9072-1AF32CEF71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5400000" flipH="1">
              <a:off x="4616676" y="2801722"/>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txBody>
            <a:bodyPr/>
            <a:lstStyle/>
            <a:p>
              <a:endParaRPr lang="en-US"/>
            </a:p>
          </p:txBody>
        </p:sp>
        <p:sp>
          <p:nvSpPr>
            <p:cNvPr id="134" name="Freeform 5">
              <a:extLst>
                <a:ext uri="{FF2B5EF4-FFF2-40B4-BE49-F238E27FC236}">
                  <a16:creationId xmlns:a16="http://schemas.microsoft.com/office/drawing/2014/main" id="{3ECBDDDB-593C-40F0-8E80-AA75798EE4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5677511" flipH="1">
              <a:off x="6459831" y="1826079"/>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txBody>
            <a:bodyPr/>
            <a:lstStyle/>
            <a:p>
              <a:endParaRPr lang="en-US"/>
            </a:p>
          </p:txBody>
        </p:sp>
      </p:grpSp>
      <p:pic>
        <p:nvPicPr>
          <p:cNvPr id="7" name="Picture 6" descr="A map of the world&#10;&#10;Description automatically generated">
            <a:extLst>
              <a:ext uri="{FF2B5EF4-FFF2-40B4-BE49-F238E27FC236}">
                <a16:creationId xmlns:a16="http://schemas.microsoft.com/office/drawing/2014/main" id="{A086FE3D-F6ED-ECD5-97FC-9C97B024DEA9}"/>
              </a:ext>
            </a:extLst>
          </p:cNvPr>
          <p:cNvPicPr>
            <a:picLocks noChangeAspect="1"/>
          </p:cNvPicPr>
          <p:nvPr/>
        </p:nvPicPr>
        <p:blipFill>
          <a:blip r:embed="rId4"/>
          <a:stretch>
            <a:fillRect/>
          </a:stretch>
        </p:blipFill>
        <p:spPr>
          <a:xfrm>
            <a:off x="314325" y="402164"/>
            <a:ext cx="8007113" cy="6053670"/>
          </a:xfrm>
          <a:prstGeom prst="rect">
            <a:avLst/>
          </a:prstGeom>
        </p:spPr>
      </p:pic>
      <p:pic>
        <p:nvPicPr>
          <p:cNvPr id="13" name="Picture 12" descr="Curly blank movie reel">
            <a:extLst>
              <a:ext uri="{FF2B5EF4-FFF2-40B4-BE49-F238E27FC236}">
                <a16:creationId xmlns:a16="http://schemas.microsoft.com/office/drawing/2014/main" id="{EC20D29E-3945-00B0-7D40-6C33F9FD7DDA}"/>
              </a:ext>
            </a:extLst>
          </p:cNvPr>
          <p:cNvPicPr>
            <a:picLocks noChangeAspect="1"/>
          </p:cNvPicPr>
          <p:nvPr/>
        </p:nvPicPr>
        <p:blipFill>
          <a:blip r:embed="rId5"/>
          <a:stretch>
            <a:fillRect/>
          </a:stretch>
        </p:blipFill>
        <p:spPr>
          <a:xfrm>
            <a:off x="8725212" y="1233402"/>
            <a:ext cx="2547626" cy="1489821"/>
          </a:xfrm>
          <a:prstGeom prst="rect">
            <a:avLst/>
          </a:prstGeom>
        </p:spPr>
      </p:pic>
      <p:sp>
        <p:nvSpPr>
          <p:cNvPr id="17" name="TextBox 16">
            <a:extLst>
              <a:ext uri="{FF2B5EF4-FFF2-40B4-BE49-F238E27FC236}">
                <a16:creationId xmlns:a16="http://schemas.microsoft.com/office/drawing/2014/main" id="{1B316D06-1DC7-359E-48E5-C7B1EFDC40CB}"/>
              </a:ext>
            </a:extLst>
          </p:cNvPr>
          <p:cNvSpPr txBox="1"/>
          <p:nvPr/>
        </p:nvSpPr>
        <p:spPr>
          <a:xfrm>
            <a:off x="8579097" y="3286125"/>
            <a:ext cx="2693741" cy="2308324"/>
          </a:xfrm>
          <a:prstGeom prst="rect">
            <a:avLst/>
          </a:prstGeom>
          <a:noFill/>
        </p:spPr>
        <p:txBody>
          <a:bodyPr wrap="square" rtlCol="0">
            <a:spAutoFit/>
          </a:bodyPr>
          <a:lstStyle/>
          <a:p>
            <a:r>
              <a:rPr lang="en-US" dirty="0">
                <a:solidFill>
                  <a:schemeClr val="bg1"/>
                </a:solidFill>
              </a:rPr>
              <a:t>There are 1000 movies in the </a:t>
            </a:r>
            <a:r>
              <a:rPr lang="en-US" dirty="0" err="1">
                <a:solidFill>
                  <a:schemeClr val="bg1"/>
                </a:solidFill>
              </a:rPr>
              <a:t>Rockbuster</a:t>
            </a:r>
            <a:r>
              <a:rPr lang="en-US" dirty="0">
                <a:solidFill>
                  <a:schemeClr val="bg1"/>
                </a:solidFill>
              </a:rPr>
              <a:t> database!</a:t>
            </a:r>
          </a:p>
          <a:p>
            <a:endParaRPr lang="en-US" dirty="0">
              <a:solidFill>
                <a:schemeClr val="bg1"/>
              </a:solidFill>
            </a:endParaRPr>
          </a:p>
          <a:p>
            <a:r>
              <a:rPr lang="en-US" dirty="0">
                <a:solidFill>
                  <a:schemeClr val="bg1"/>
                </a:solidFill>
              </a:rPr>
              <a:t>Average rental </a:t>
            </a:r>
            <a:r>
              <a:rPr lang="en-US">
                <a:solidFill>
                  <a:schemeClr val="bg1"/>
                </a:solidFill>
              </a:rPr>
              <a:t>duration for all videos is 5 days.</a:t>
            </a:r>
          </a:p>
          <a:p>
            <a:endParaRPr lang="en-US" dirty="0">
              <a:solidFill>
                <a:schemeClr val="bg1"/>
              </a:solidFill>
            </a:endParaRPr>
          </a:p>
        </p:txBody>
      </p:sp>
    </p:spTree>
    <p:extLst>
      <p:ext uri="{BB962C8B-B14F-4D97-AF65-F5344CB8AC3E}">
        <p14:creationId xmlns:p14="http://schemas.microsoft.com/office/powerpoint/2010/main" val="41362602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219AE65-9B94-44EA-BEF3-EF4BFA169C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F0C81A57-9CD5-461B-8FFE-4A8CB6CFBE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17539" y="467397"/>
            <a:ext cx="695829" cy="591911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pSp>
        <p:nvGrpSpPr>
          <p:cNvPr id="12" name="Group 11">
            <a:extLst>
              <a:ext uri="{FF2B5EF4-FFF2-40B4-BE49-F238E27FC236}">
                <a16:creationId xmlns:a16="http://schemas.microsoft.com/office/drawing/2014/main" id="{3086C462-37F4-494D-8292-CCB95221CC1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a:solidFill>
            <a:srgbClr val="FFFFFF"/>
          </a:solidFill>
        </p:grpSpPr>
        <p:sp>
          <p:nvSpPr>
            <p:cNvPr id="13" name="Rectangle 12">
              <a:extLst>
                <a:ext uri="{FF2B5EF4-FFF2-40B4-BE49-F238E27FC236}">
                  <a16:creationId xmlns:a16="http://schemas.microsoft.com/office/drawing/2014/main" id="{2C7D2D64-353F-4802-AA48-A70CE6020B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4" name="Freeform 5">
              <a:extLst>
                <a:ext uri="{FF2B5EF4-FFF2-40B4-BE49-F238E27FC236}">
                  <a16:creationId xmlns:a16="http://schemas.microsoft.com/office/drawing/2014/main" id="{30A6328F-CAA3-4052-BF4C-14BD47706E6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ln>
              <a:noFill/>
            </a:ln>
          </p:spPr>
          <p:style>
            <a:lnRef idx="0">
              <a:scrgbClr r="0" g="0" b="0"/>
            </a:lnRef>
            <a:fillRef idx="1002">
              <a:schemeClr val="dk2"/>
            </a:fillRef>
            <a:effectRef idx="0">
              <a:scrgbClr r="0" g="0" b="0"/>
            </a:effectRef>
            <a:fontRef idx="major"/>
          </p:style>
          <p:txBody>
            <a:bodyPr/>
            <a:lstStyle/>
            <a:p>
              <a:endParaRPr lang="en-US"/>
            </a:p>
          </p:txBody>
        </p:sp>
      </p:grpSp>
      <p:sp>
        <p:nvSpPr>
          <p:cNvPr id="2" name="Title 1">
            <a:extLst>
              <a:ext uri="{FF2B5EF4-FFF2-40B4-BE49-F238E27FC236}">
                <a16:creationId xmlns:a16="http://schemas.microsoft.com/office/drawing/2014/main" id="{9BCC95DE-ECDD-701C-2915-84F7F326F3EB}"/>
              </a:ext>
            </a:extLst>
          </p:cNvPr>
          <p:cNvSpPr>
            <a:spLocks noGrp="1"/>
          </p:cNvSpPr>
          <p:nvPr>
            <p:ph type="title"/>
          </p:nvPr>
        </p:nvSpPr>
        <p:spPr>
          <a:xfrm>
            <a:off x="1000372" y="1209957"/>
            <a:ext cx="2000003" cy="4438087"/>
          </a:xfrm>
        </p:spPr>
        <p:txBody>
          <a:bodyPr anchor="ctr">
            <a:normAutofit/>
          </a:bodyPr>
          <a:lstStyle/>
          <a:p>
            <a:pPr algn="r"/>
            <a:endParaRPr lang="en-US" sz="3200" dirty="0">
              <a:solidFill>
                <a:schemeClr val="tx1"/>
              </a:solidFill>
            </a:endParaRPr>
          </a:p>
        </p:txBody>
      </p:sp>
      <p:cxnSp>
        <p:nvCxnSpPr>
          <p:cNvPr id="16" name="Straight Connector 15">
            <a:extLst>
              <a:ext uri="{FF2B5EF4-FFF2-40B4-BE49-F238E27FC236}">
                <a16:creationId xmlns:a16="http://schemas.microsoft.com/office/drawing/2014/main" id="{AD23B2CD-009B-425A-9616-1E1AD1D5AB4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356687" y="1930986"/>
            <a:ext cx="0" cy="3200400"/>
          </a:xfrm>
          <a:prstGeom prst="line">
            <a:avLst/>
          </a:prstGeom>
          <a:ln w="15875" cap="sq">
            <a:solidFill>
              <a:schemeClr val="tx2"/>
            </a:solidFill>
            <a:miter lim="800000"/>
          </a:ln>
        </p:spPr>
        <p:style>
          <a:lnRef idx="1">
            <a:schemeClr val="accent1"/>
          </a:lnRef>
          <a:fillRef idx="0">
            <a:schemeClr val="accent1"/>
          </a:fillRef>
          <a:effectRef idx="0">
            <a:schemeClr val="accent1"/>
          </a:effectRef>
          <a:fontRef idx="minor">
            <a:schemeClr val="tx1"/>
          </a:fontRef>
        </p:style>
      </p:cxnSp>
      <p:pic>
        <p:nvPicPr>
          <p:cNvPr id="5" name="Content Placeholder 4" descr="A close-up of a graph&#10;&#10;Description automatically generated">
            <a:extLst>
              <a:ext uri="{FF2B5EF4-FFF2-40B4-BE49-F238E27FC236}">
                <a16:creationId xmlns:a16="http://schemas.microsoft.com/office/drawing/2014/main" id="{614A1CA1-923B-5217-0A0C-BF4618A849C5}"/>
              </a:ext>
            </a:extLst>
          </p:cNvPr>
          <p:cNvPicPr>
            <a:picLocks noGrp="1" noChangeAspect="1"/>
          </p:cNvPicPr>
          <p:nvPr>
            <p:ph idx="1"/>
          </p:nvPr>
        </p:nvPicPr>
        <p:blipFill>
          <a:blip r:embed="rId2"/>
          <a:stretch>
            <a:fillRect/>
          </a:stretch>
        </p:blipFill>
        <p:spPr>
          <a:xfrm>
            <a:off x="3186113" y="642938"/>
            <a:ext cx="8143875" cy="5529262"/>
          </a:xfrm>
        </p:spPr>
      </p:pic>
      <p:pic>
        <p:nvPicPr>
          <p:cNvPr id="7" name="Picture 6" descr="Curly blank movie reel">
            <a:extLst>
              <a:ext uri="{FF2B5EF4-FFF2-40B4-BE49-F238E27FC236}">
                <a16:creationId xmlns:a16="http://schemas.microsoft.com/office/drawing/2014/main" id="{728E795E-4F03-D2CB-7F4F-51DE249FB2AF}"/>
              </a:ext>
            </a:extLst>
          </p:cNvPr>
          <p:cNvPicPr>
            <a:picLocks noChangeAspect="1"/>
          </p:cNvPicPr>
          <p:nvPr/>
        </p:nvPicPr>
        <p:blipFill>
          <a:blip r:embed="rId3"/>
          <a:stretch>
            <a:fillRect/>
          </a:stretch>
        </p:blipFill>
        <p:spPr>
          <a:xfrm rot="5400000">
            <a:off x="281342" y="1781533"/>
            <a:ext cx="3530948" cy="2707217"/>
          </a:xfrm>
          <a:prstGeom prst="rect">
            <a:avLst/>
          </a:prstGeom>
          <a:effectLst>
            <a:softEdge rad="403775"/>
          </a:effectLst>
        </p:spPr>
      </p:pic>
    </p:spTree>
    <p:extLst>
      <p:ext uri="{BB962C8B-B14F-4D97-AF65-F5344CB8AC3E}">
        <p14:creationId xmlns:p14="http://schemas.microsoft.com/office/powerpoint/2010/main" val="7727221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88DD50E-1D2D-48C6-A470-79FB7F337F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6" name="Rectangle 25">
            <a:extLst>
              <a:ext uri="{FF2B5EF4-FFF2-40B4-BE49-F238E27FC236}">
                <a16:creationId xmlns:a16="http://schemas.microsoft.com/office/drawing/2014/main" id="{4F78DAAE-B0C3-49A3-8AB1-AD2FF0E36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a:lstStyle/>
          <a:p>
            <a:endParaRPr lang="en-US" dirty="0"/>
          </a:p>
        </p:txBody>
      </p:sp>
      <p:sp>
        <p:nvSpPr>
          <p:cNvPr id="27" name="Rectangle 26">
            <a:extLst>
              <a:ext uri="{FF2B5EF4-FFF2-40B4-BE49-F238E27FC236}">
                <a16:creationId xmlns:a16="http://schemas.microsoft.com/office/drawing/2014/main" id="{F6A8A81D-3338-4B0F-A26F-A3D259D276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6" y="801794"/>
            <a:ext cx="11000237" cy="524826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40155665-7CE2-4939-AE5E-020DC1D207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5" name="Content Placeholder 4" descr="A screenshot of a screen&#10;&#10;Description automatically generated">
            <a:extLst>
              <a:ext uri="{FF2B5EF4-FFF2-40B4-BE49-F238E27FC236}">
                <a16:creationId xmlns:a16="http://schemas.microsoft.com/office/drawing/2014/main" id="{8F90E310-5CCD-5BBE-2E52-24581908E0B9}"/>
              </a:ext>
            </a:extLst>
          </p:cNvPr>
          <p:cNvPicPr>
            <a:picLocks noGrp="1" noChangeAspect="1"/>
          </p:cNvPicPr>
          <p:nvPr>
            <p:ph idx="1"/>
          </p:nvPr>
        </p:nvPicPr>
        <p:blipFill>
          <a:blip r:embed="rId2"/>
          <a:stretch>
            <a:fillRect/>
          </a:stretch>
        </p:blipFill>
        <p:spPr>
          <a:xfrm>
            <a:off x="1062556" y="997635"/>
            <a:ext cx="8204200" cy="5049935"/>
          </a:xfrm>
          <a:prstGeom prst="rect">
            <a:avLst/>
          </a:prstGeom>
        </p:spPr>
      </p:pic>
      <p:sp>
        <p:nvSpPr>
          <p:cNvPr id="6" name="TextBox 5">
            <a:extLst>
              <a:ext uri="{FF2B5EF4-FFF2-40B4-BE49-F238E27FC236}">
                <a16:creationId xmlns:a16="http://schemas.microsoft.com/office/drawing/2014/main" id="{703209EA-0025-8757-3BB5-433F4B815040}"/>
              </a:ext>
            </a:extLst>
          </p:cNvPr>
          <p:cNvSpPr txBox="1"/>
          <p:nvPr/>
        </p:nvSpPr>
        <p:spPr>
          <a:xfrm>
            <a:off x="6050870" y="1107988"/>
            <a:ext cx="2671762" cy="2031325"/>
          </a:xfrm>
          <a:prstGeom prst="rect">
            <a:avLst/>
          </a:prstGeom>
          <a:noFill/>
        </p:spPr>
        <p:txBody>
          <a:bodyPr wrap="square" rtlCol="0">
            <a:spAutoFit/>
          </a:bodyPr>
          <a:lstStyle/>
          <a:p>
            <a:r>
              <a:rPr lang="en-US" dirty="0">
                <a:latin typeface="Aptos" panose="020B0004020202020204" pitchFamily="34" charset="0"/>
              </a:rPr>
              <a:t>We see many genres in the Top 10 films – drama &amp; comedy are most common in this table </a:t>
            </a:r>
          </a:p>
          <a:p>
            <a:endParaRPr lang="en-US" dirty="0">
              <a:latin typeface="Aptos" panose="020B0004020202020204" pitchFamily="34" charset="0"/>
            </a:endParaRPr>
          </a:p>
          <a:p>
            <a:r>
              <a:rPr lang="en-US" dirty="0">
                <a:latin typeface="Aptos" panose="020B0004020202020204" pitchFamily="34" charset="0"/>
              </a:rPr>
              <a:t>Total overall revenue for </a:t>
            </a:r>
            <a:r>
              <a:rPr lang="en-US" dirty="0" err="1">
                <a:latin typeface="Aptos" panose="020B0004020202020204" pitchFamily="34" charset="0"/>
              </a:rPr>
              <a:t>Rockbuster</a:t>
            </a:r>
            <a:r>
              <a:rPr lang="en-US" dirty="0">
                <a:latin typeface="Aptos" panose="020B0004020202020204" pitchFamily="34" charset="0"/>
              </a:rPr>
              <a:t> is $61,312</a:t>
            </a:r>
          </a:p>
        </p:txBody>
      </p:sp>
      <p:pic>
        <p:nvPicPr>
          <p:cNvPr id="13" name="Picture 12" descr="A bucket of popcorn with a star&#10;&#10;Description automatically generated">
            <a:extLst>
              <a:ext uri="{FF2B5EF4-FFF2-40B4-BE49-F238E27FC236}">
                <a16:creationId xmlns:a16="http://schemas.microsoft.com/office/drawing/2014/main" id="{74FF10F7-2558-89FB-98BB-B7F43FAB0549}"/>
              </a:ext>
            </a:extLst>
          </p:cNvPr>
          <p:cNvPicPr>
            <a:picLocks noChangeAspect="1"/>
          </p:cNvPicPr>
          <p:nvPr/>
        </p:nvPicPr>
        <p:blipFill rotWithShape="1">
          <a:blip r:embed="rId3">
            <a:extLst>
              <a:ext uri="{837473B0-CC2E-450A-ABE3-18F120FF3D39}">
                <a1611:picAttrSrcUrl xmlns:a1611="http://schemas.microsoft.com/office/drawing/2016/11/main" r:id="rId4"/>
              </a:ext>
            </a:extLst>
          </a:blip>
          <a:srcRect t="53" b="21114"/>
          <a:stretch/>
        </p:blipFill>
        <p:spPr>
          <a:xfrm>
            <a:off x="9266756" y="1301265"/>
            <a:ext cx="2695158" cy="2124662"/>
          </a:xfrm>
          <a:prstGeom prst="rect">
            <a:avLst/>
          </a:prstGeom>
          <a:ln>
            <a:noFill/>
          </a:ln>
          <a:effectLst>
            <a:softEdge rad="0"/>
          </a:effectLst>
        </p:spPr>
      </p:pic>
      <p:pic>
        <p:nvPicPr>
          <p:cNvPr id="17" name="Graphic 16" descr="Drama outline">
            <a:extLst>
              <a:ext uri="{FF2B5EF4-FFF2-40B4-BE49-F238E27FC236}">
                <a16:creationId xmlns:a16="http://schemas.microsoft.com/office/drawing/2014/main" id="{0305BADE-EB1B-D7AF-0F49-7C7A0E8AB58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289107" y="1802181"/>
            <a:ext cx="452437" cy="440424"/>
          </a:xfrm>
          <a:prstGeom prst="rect">
            <a:avLst/>
          </a:prstGeom>
        </p:spPr>
      </p:pic>
    </p:spTree>
    <p:extLst>
      <p:ext uri="{BB962C8B-B14F-4D97-AF65-F5344CB8AC3E}">
        <p14:creationId xmlns:p14="http://schemas.microsoft.com/office/powerpoint/2010/main" val="16748555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4091D54B-59AB-4A5E-8E9E-0421BD66D4F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36" name="Rectangle 35">
              <a:extLst>
                <a:ext uri="{FF2B5EF4-FFF2-40B4-BE49-F238E27FC236}">
                  <a16:creationId xmlns:a16="http://schemas.microsoft.com/office/drawing/2014/main" id="{547CE62E-FFFD-4A1F-BA78-C3B89C36FC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37" name="Freeform 5">
              <a:extLst>
                <a:ext uri="{FF2B5EF4-FFF2-40B4-BE49-F238E27FC236}">
                  <a16:creationId xmlns:a16="http://schemas.microsoft.com/office/drawing/2014/main" id="{AE51FD27-6B6A-4D21-BF22-245DA9BD0B3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en-US"/>
            </a:p>
          </p:txBody>
        </p:sp>
      </p:grpSp>
      <p:sp>
        <p:nvSpPr>
          <p:cNvPr id="39" name="Rectangle 38">
            <a:extLst>
              <a:ext uri="{FF2B5EF4-FFF2-40B4-BE49-F238E27FC236}">
                <a16:creationId xmlns:a16="http://schemas.microsoft.com/office/drawing/2014/main" id="{B8144315-1C5A-4185-A952-25D98D303D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grpSp>
        <p:nvGrpSpPr>
          <p:cNvPr id="41" name="Group 40">
            <a:extLst>
              <a:ext uri="{FF2B5EF4-FFF2-40B4-BE49-F238E27FC236}">
                <a16:creationId xmlns:a16="http://schemas.microsoft.com/office/drawing/2014/main" id="{25A657F0-42F3-40D3-BC75-7DA1F5C6A22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3332" y="396837"/>
            <a:ext cx="7906665" cy="6058999"/>
            <a:chOff x="423332" y="396837"/>
            <a:chExt cx="7906665" cy="6058999"/>
          </a:xfrm>
        </p:grpSpPr>
        <p:sp>
          <p:nvSpPr>
            <p:cNvPr id="42" name="Rectangle 41">
              <a:extLst>
                <a:ext uri="{FF2B5EF4-FFF2-40B4-BE49-F238E27FC236}">
                  <a16:creationId xmlns:a16="http://schemas.microsoft.com/office/drawing/2014/main" id="{2E94FF68-7A60-47B7-AB98-1674FC7F2D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flipH="1">
              <a:off x="423332" y="402165"/>
              <a:ext cx="678513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3" name="Freeform 5">
              <a:extLst>
                <a:ext uri="{FF2B5EF4-FFF2-40B4-BE49-F238E27FC236}">
                  <a16:creationId xmlns:a16="http://schemas.microsoft.com/office/drawing/2014/main" id="{42B4F8D7-4E9C-45EF-9072-1AF32CEF71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5400000" flipH="1">
              <a:off x="4616676" y="2801722"/>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txBody>
            <a:bodyPr/>
            <a:lstStyle/>
            <a:p>
              <a:endParaRPr lang="en-US"/>
            </a:p>
          </p:txBody>
        </p:sp>
        <p:sp>
          <p:nvSpPr>
            <p:cNvPr id="44" name="Freeform 5">
              <a:extLst>
                <a:ext uri="{FF2B5EF4-FFF2-40B4-BE49-F238E27FC236}">
                  <a16:creationId xmlns:a16="http://schemas.microsoft.com/office/drawing/2014/main" id="{3ECBDDDB-593C-40F0-8E80-AA75798EE4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5677511" flipH="1">
              <a:off x="6459831" y="1826079"/>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txBody>
            <a:bodyPr/>
            <a:lstStyle/>
            <a:p>
              <a:endParaRPr lang="en-US"/>
            </a:p>
          </p:txBody>
        </p:sp>
      </p:grpSp>
      <p:pic>
        <p:nvPicPr>
          <p:cNvPr id="5" name="Content Placeholder 4" descr="A screenshot of a graph&#10;&#10;Description automatically generated">
            <a:extLst>
              <a:ext uri="{FF2B5EF4-FFF2-40B4-BE49-F238E27FC236}">
                <a16:creationId xmlns:a16="http://schemas.microsoft.com/office/drawing/2014/main" id="{F7BAF3FE-4D95-60C3-5BAF-9262B0123B86}"/>
              </a:ext>
            </a:extLst>
          </p:cNvPr>
          <p:cNvPicPr>
            <a:picLocks noGrp="1" noChangeAspect="1"/>
          </p:cNvPicPr>
          <p:nvPr>
            <p:ph idx="1"/>
          </p:nvPr>
        </p:nvPicPr>
        <p:blipFill>
          <a:blip r:embed="rId3"/>
          <a:stretch>
            <a:fillRect/>
          </a:stretch>
        </p:blipFill>
        <p:spPr>
          <a:xfrm>
            <a:off x="423331" y="585788"/>
            <a:ext cx="8946093" cy="5643562"/>
          </a:xfrm>
          <a:prstGeom prst="rect">
            <a:avLst/>
          </a:prstGeom>
        </p:spPr>
      </p:pic>
      <p:sp>
        <p:nvSpPr>
          <p:cNvPr id="6" name="TextBox 5">
            <a:extLst>
              <a:ext uri="{FF2B5EF4-FFF2-40B4-BE49-F238E27FC236}">
                <a16:creationId xmlns:a16="http://schemas.microsoft.com/office/drawing/2014/main" id="{8368DA1A-68DE-89E7-D94F-2B169ED87FEE}"/>
              </a:ext>
            </a:extLst>
          </p:cNvPr>
          <p:cNvSpPr txBox="1"/>
          <p:nvPr/>
        </p:nvSpPr>
        <p:spPr>
          <a:xfrm>
            <a:off x="5377644" y="4803406"/>
            <a:ext cx="1254557" cy="230832"/>
          </a:xfrm>
          <a:prstGeom prst="rect">
            <a:avLst/>
          </a:prstGeom>
          <a:noFill/>
        </p:spPr>
        <p:txBody>
          <a:bodyPr wrap="square" rtlCol="0">
            <a:spAutoFit/>
          </a:bodyPr>
          <a:lstStyle/>
          <a:p>
            <a:r>
              <a:rPr lang="en-US" sz="900" dirty="0">
                <a:latin typeface="Aptos" panose="020B0004020202020204" pitchFamily="34" charset="0"/>
                <a:cs typeface="Al Nile" pitchFamily="2" charset="-78"/>
              </a:rPr>
              <a:t>Total dollars spent</a:t>
            </a:r>
          </a:p>
        </p:txBody>
      </p:sp>
      <p:pic>
        <p:nvPicPr>
          <p:cNvPr id="8" name="Picture 7" descr="Gold glitter star on white background">
            <a:extLst>
              <a:ext uri="{FF2B5EF4-FFF2-40B4-BE49-F238E27FC236}">
                <a16:creationId xmlns:a16="http://schemas.microsoft.com/office/drawing/2014/main" id="{77C770F9-5A7D-9997-AC99-E26E13D32608}"/>
              </a:ext>
            </a:extLst>
          </p:cNvPr>
          <p:cNvPicPr>
            <a:picLocks noChangeAspect="1"/>
          </p:cNvPicPr>
          <p:nvPr/>
        </p:nvPicPr>
        <p:blipFill>
          <a:blip r:embed="rId4"/>
          <a:stretch>
            <a:fillRect/>
          </a:stretch>
        </p:blipFill>
        <p:spPr>
          <a:xfrm>
            <a:off x="1652587" y="4220561"/>
            <a:ext cx="576263" cy="576263"/>
          </a:xfrm>
          <a:prstGeom prst="rect">
            <a:avLst/>
          </a:prstGeom>
        </p:spPr>
      </p:pic>
      <p:pic>
        <p:nvPicPr>
          <p:cNvPr id="19" name="Picture 18" descr="Gold glitter star on white background">
            <a:extLst>
              <a:ext uri="{FF2B5EF4-FFF2-40B4-BE49-F238E27FC236}">
                <a16:creationId xmlns:a16="http://schemas.microsoft.com/office/drawing/2014/main" id="{C5D377DC-64FA-77DB-5B31-B8295DDF9B80}"/>
              </a:ext>
            </a:extLst>
          </p:cNvPr>
          <p:cNvPicPr>
            <a:picLocks noChangeAspect="1"/>
          </p:cNvPicPr>
          <p:nvPr/>
        </p:nvPicPr>
        <p:blipFill>
          <a:blip r:embed="rId4"/>
          <a:stretch>
            <a:fillRect/>
          </a:stretch>
        </p:blipFill>
        <p:spPr>
          <a:xfrm>
            <a:off x="6667919" y="4220560"/>
            <a:ext cx="576264" cy="576264"/>
          </a:xfrm>
          <a:prstGeom prst="rect">
            <a:avLst/>
          </a:prstGeom>
        </p:spPr>
      </p:pic>
      <p:pic>
        <p:nvPicPr>
          <p:cNvPr id="21" name="Content Placeholder 6" descr="A film strip in a black background&#10;&#10;Description automatically generated">
            <a:extLst>
              <a:ext uri="{FF2B5EF4-FFF2-40B4-BE49-F238E27FC236}">
                <a16:creationId xmlns:a16="http://schemas.microsoft.com/office/drawing/2014/main" id="{22A89459-C532-C03A-9D01-50D7D6B65E90}"/>
              </a:ext>
            </a:extLst>
          </p:cNvPr>
          <p:cNvPicPr>
            <a:picLocks noGrp="1" noChangeAspect="1"/>
          </p:cNvPicPr>
          <p:nvPr>
            <p:ph idx="1"/>
          </p:nvPr>
        </p:nvPicPr>
        <p:blipFill rotWithShape="1">
          <a:blip r:embed="rId5">
            <a:extLst>
              <a:ext uri="{837473B0-CC2E-450A-ABE3-18F120FF3D39}">
                <a1611:picAttrSrcUrl xmlns:a1611="http://schemas.microsoft.com/office/drawing/2016/11/main" r:id="rId6"/>
              </a:ext>
            </a:extLst>
          </a:blip>
          <a:srcRect t="11406" b="9892"/>
          <a:stretch/>
        </p:blipFill>
        <p:spPr>
          <a:xfrm>
            <a:off x="9543410" y="1529806"/>
            <a:ext cx="2000890" cy="4357688"/>
          </a:xfrm>
          <a:prstGeom prst="rect">
            <a:avLst/>
          </a:prstGeom>
          <a:ln>
            <a:noFill/>
          </a:ln>
          <a:effectLst>
            <a:softEdge rad="54106"/>
          </a:effectLst>
        </p:spPr>
      </p:pic>
    </p:spTree>
    <p:extLst>
      <p:ext uri="{BB962C8B-B14F-4D97-AF65-F5344CB8AC3E}">
        <p14:creationId xmlns:p14="http://schemas.microsoft.com/office/powerpoint/2010/main" val="40700671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2F448CB3-7B4F-45D7-B7C0-DF553DF6145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0" name="Rectangle 9">
              <a:extLst>
                <a:ext uri="{FF2B5EF4-FFF2-40B4-BE49-F238E27FC236}">
                  <a16:creationId xmlns:a16="http://schemas.microsoft.com/office/drawing/2014/main" id="{5C5305EA-7A88-413D-BE8A-47A02476F0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1" name="Freeform 5">
              <a:extLst>
                <a:ext uri="{FF2B5EF4-FFF2-40B4-BE49-F238E27FC236}">
                  <a16:creationId xmlns:a16="http://schemas.microsoft.com/office/drawing/2014/main" id="{FCA94DB5-FE56-4A3D-BC48-31B5595197F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rgbClr val="FFFFFF"/>
            </a:solidFill>
            <a:ln>
              <a:noFill/>
            </a:ln>
          </p:spPr>
          <p:txBody>
            <a:bodyPr/>
            <a:lstStyle/>
            <a:p>
              <a:endParaRPr lang="en-US"/>
            </a:p>
          </p:txBody>
        </p:sp>
      </p:grpSp>
      <p:sp>
        <p:nvSpPr>
          <p:cNvPr id="2" name="Title 1">
            <a:extLst>
              <a:ext uri="{FF2B5EF4-FFF2-40B4-BE49-F238E27FC236}">
                <a16:creationId xmlns:a16="http://schemas.microsoft.com/office/drawing/2014/main" id="{08166EE4-A65B-FC4D-966B-D316EE6E5452}"/>
              </a:ext>
            </a:extLst>
          </p:cNvPr>
          <p:cNvSpPr>
            <a:spLocks noGrp="1"/>
          </p:cNvSpPr>
          <p:nvPr>
            <p:ph type="title"/>
          </p:nvPr>
        </p:nvSpPr>
        <p:spPr>
          <a:xfrm>
            <a:off x="1154954" y="973668"/>
            <a:ext cx="8761413" cy="706964"/>
          </a:xfrm>
        </p:spPr>
        <p:txBody>
          <a:bodyPr>
            <a:normAutofit/>
          </a:bodyPr>
          <a:lstStyle/>
          <a:p>
            <a:r>
              <a:rPr lang="en-US" b="1">
                <a:solidFill>
                  <a:srgbClr val="FFFFFF"/>
                </a:solidFill>
              </a:rPr>
              <a:t>Recommendations</a:t>
            </a:r>
          </a:p>
        </p:txBody>
      </p:sp>
      <p:sp>
        <p:nvSpPr>
          <p:cNvPr id="13" name="Rectangle 12">
            <a:extLst>
              <a:ext uri="{FF2B5EF4-FFF2-40B4-BE49-F238E27FC236}">
                <a16:creationId xmlns:a16="http://schemas.microsoft.com/office/drawing/2014/main" id="{F9ED434F-8767-46CC-B26B-5AF62FF01E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graphicFrame>
        <p:nvGraphicFramePr>
          <p:cNvPr id="5" name="Content Placeholder 2">
            <a:extLst>
              <a:ext uri="{FF2B5EF4-FFF2-40B4-BE49-F238E27FC236}">
                <a16:creationId xmlns:a16="http://schemas.microsoft.com/office/drawing/2014/main" id="{1E50340F-F667-E237-0FA8-E253861B0B62}"/>
              </a:ext>
            </a:extLst>
          </p:cNvPr>
          <p:cNvGraphicFramePr>
            <a:graphicFrameLocks noGrp="1"/>
          </p:cNvGraphicFramePr>
          <p:nvPr>
            <p:ph idx="1"/>
            <p:extLst>
              <p:ext uri="{D42A27DB-BD31-4B8C-83A1-F6EECF244321}">
                <p14:modId xmlns:p14="http://schemas.microsoft.com/office/powerpoint/2010/main" val="2552980327"/>
              </p:ext>
            </p:extLst>
          </p:nvPr>
        </p:nvGraphicFramePr>
        <p:xfrm>
          <a:off x="1286934" y="2324100"/>
          <a:ext cx="9625383" cy="342268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18927123"/>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EED2E2BB-3846-41EB-9F1E-92C33C4A8F4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24" name="Rectangle 23">
              <a:extLst>
                <a:ext uri="{FF2B5EF4-FFF2-40B4-BE49-F238E27FC236}">
                  <a16:creationId xmlns:a16="http://schemas.microsoft.com/office/drawing/2014/main" id="{C73D5773-5AC9-444A-A47A-EB6656ACDC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5" name="Freeform 5">
              <a:extLst>
                <a:ext uri="{FF2B5EF4-FFF2-40B4-BE49-F238E27FC236}">
                  <a16:creationId xmlns:a16="http://schemas.microsoft.com/office/drawing/2014/main" id="{81EB4475-C020-4325-AF59-31FCBFB7C54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en-US"/>
            </a:p>
          </p:txBody>
        </p:sp>
      </p:grpSp>
      <p:sp>
        <p:nvSpPr>
          <p:cNvPr id="27" name="Rectangle 26">
            <a:extLst>
              <a:ext uri="{FF2B5EF4-FFF2-40B4-BE49-F238E27FC236}">
                <a16:creationId xmlns:a16="http://schemas.microsoft.com/office/drawing/2014/main" id="{F7689D68-C339-4D5B-9DAA-E13F6BD4D5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3C16FF4D-2403-C5EE-5343-3AD7A8B28BB3}"/>
              </a:ext>
            </a:extLst>
          </p:cNvPr>
          <p:cNvSpPr>
            <a:spLocks noGrp="1"/>
          </p:cNvSpPr>
          <p:nvPr>
            <p:ph type="title"/>
          </p:nvPr>
        </p:nvSpPr>
        <p:spPr>
          <a:xfrm>
            <a:off x="649976" y="2848303"/>
            <a:ext cx="10893094" cy="1846323"/>
          </a:xfrm>
        </p:spPr>
        <p:txBody>
          <a:bodyPr vert="horz" lIns="91440" tIns="45720" rIns="91440" bIns="45720" rtlCol="0" anchor="b">
            <a:normAutofit fontScale="90000"/>
          </a:bodyPr>
          <a:lstStyle/>
          <a:p>
            <a:pPr algn="ctr"/>
            <a:r>
              <a:rPr lang="en-US" sz="7300" b="0" i="0" kern="1200" dirty="0">
                <a:solidFill>
                  <a:schemeClr val="bg2"/>
                </a:solidFill>
                <a:latin typeface="+mj-lt"/>
                <a:ea typeface="+mj-ea"/>
                <a:cs typeface="+mj-cs"/>
              </a:rPr>
              <a:t>Questions?</a:t>
            </a:r>
            <a:br>
              <a:rPr lang="en-US" sz="7200" b="0" i="0" kern="1200" dirty="0">
                <a:solidFill>
                  <a:schemeClr val="bg2"/>
                </a:solidFill>
                <a:latin typeface="+mj-lt"/>
                <a:ea typeface="+mj-ea"/>
                <a:cs typeface="+mj-cs"/>
              </a:rPr>
            </a:br>
            <a:endParaRPr lang="en-US" sz="7200" b="0" i="0" kern="1200" dirty="0">
              <a:solidFill>
                <a:schemeClr val="bg2"/>
              </a:solidFill>
              <a:latin typeface="+mj-lt"/>
              <a:ea typeface="+mj-ea"/>
              <a:cs typeface="+mj-cs"/>
            </a:endParaRPr>
          </a:p>
        </p:txBody>
      </p:sp>
      <p:pic>
        <p:nvPicPr>
          <p:cNvPr id="4" name="Picture 3" descr="A bucket of popcorn with a star&#10;&#10;Description automatically generated">
            <a:extLst>
              <a:ext uri="{FF2B5EF4-FFF2-40B4-BE49-F238E27FC236}">
                <a16:creationId xmlns:a16="http://schemas.microsoft.com/office/drawing/2014/main" id="{3CB20CA5-91E9-5249-E8C1-46752258FC4A}"/>
              </a:ext>
            </a:extLst>
          </p:cNvPr>
          <p:cNvPicPr>
            <a:picLocks noChangeAspect="1"/>
          </p:cNvPicPr>
          <p:nvPr/>
        </p:nvPicPr>
        <p:blipFill rotWithShape="1">
          <a:blip r:embed="rId3">
            <a:extLst>
              <a:ext uri="{837473B0-CC2E-450A-ABE3-18F120FF3D39}">
                <a1611:picAttrSrcUrl xmlns:a1611="http://schemas.microsoft.com/office/drawing/2016/11/main" r:id="rId4"/>
              </a:ext>
            </a:extLst>
          </a:blip>
          <a:srcRect t="53" b="21114"/>
          <a:stretch/>
        </p:blipFill>
        <p:spPr>
          <a:xfrm>
            <a:off x="649976" y="540157"/>
            <a:ext cx="1952498" cy="1525685"/>
          </a:xfrm>
          <a:prstGeom prst="roundRect">
            <a:avLst>
              <a:gd name="adj" fmla="val 1858"/>
            </a:avLst>
          </a:prstGeom>
          <a:effectLst>
            <a:outerShdw blurRad="50800" dist="50800" dir="5400000" algn="tl" rotWithShape="0">
              <a:srgbClr val="000000">
                <a:alpha val="43000"/>
              </a:srgbClr>
            </a:outerShdw>
          </a:effectLst>
        </p:spPr>
      </p:pic>
      <p:pic>
        <p:nvPicPr>
          <p:cNvPr id="6" name="Content Placeholder 6" descr="A film strip in a black background&#10;&#10;Description automatically generated">
            <a:extLst>
              <a:ext uri="{FF2B5EF4-FFF2-40B4-BE49-F238E27FC236}">
                <a16:creationId xmlns:a16="http://schemas.microsoft.com/office/drawing/2014/main" id="{85507799-BEAF-F419-CF9F-5F1EB6BEF1F3}"/>
              </a:ext>
            </a:extLst>
          </p:cNvPr>
          <p:cNvPicPr>
            <a:picLocks noGrp="1" noChangeAspect="1"/>
          </p:cNvPicPr>
          <p:nvPr>
            <p:ph idx="1"/>
          </p:nvPr>
        </p:nvPicPr>
        <p:blipFill rotWithShape="1">
          <a:blip r:embed="rId5">
            <a:extLst>
              <a:ext uri="{837473B0-CC2E-450A-ABE3-18F120FF3D39}">
                <a1611:picAttrSrcUrl xmlns:a1611="http://schemas.microsoft.com/office/drawing/2016/11/main" r:id="rId6"/>
              </a:ext>
            </a:extLst>
          </a:blip>
          <a:srcRect t="11406" b="9892"/>
          <a:stretch/>
        </p:blipFill>
        <p:spPr>
          <a:xfrm>
            <a:off x="9264828" y="4549624"/>
            <a:ext cx="2345968" cy="1846323"/>
          </a:xfrm>
          <a:prstGeom prst="roundRect">
            <a:avLst>
              <a:gd name="adj" fmla="val 1858"/>
            </a:avLst>
          </a:prstGeom>
          <a:effectLst>
            <a:outerShdw blurRad="50800" dist="50800" dir="5400000" algn="tl" rotWithShape="0">
              <a:srgbClr val="000000">
                <a:alpha val="43000"/>
              </a:srgbClr>
            </a:outerShdw>
          </a:effectLst>
        </p:spPr>
      </p:pic>
    </p:spTree>
    <p:extLst>
      <p:ext uri="{BB962C8B-B14F-4D97-AF65-F5344CB8AC3E}">
        <p14:creationId xmlns:p14="http://schemas.microsoft.com/office/powerpoint/2010/main" val="420520430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docProps/app.xml><?xml version="1.0" encoding="utf-8"?>
<Properties xmlns="http://schemas.openxmlformats.org/officeDocument/2006/extended-properties" xmlns:vt="http://schemas.openxmlformats.org/officeDocument/2006/docPropsVTypes">
  <Template>Ion Boardroom</Template>
  <TotalTime>5679</TotalTime>
  <Words>230</Words>
  <Application>Microsoft Macintosh PowerPoint</Application>
  <PresentationFormat>Widescreen</PresentationFormat>
  <Paragraphs>25</Paragraphs>
  <Slides>10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Aptos</vt:lpstr>
      <vt:lpstr>Arial</vt:lpstr>
      <vt:lpstr>Century Gothic</vt:lpstr>
      <vt:lpstr>Wingdings 3</vt:lpstr>
      <vt:lpstr>Ion Boardroom</vt:lpstr>
      <vt:lpstr>Rockbuster Stealth LLC</vt:lpstr>
      <vt:lpstr>Rockbuster Stealth LLC is a movie rental company that used to have stores around the world.  Facing stiff competition from steaming services such as Netflix and Amazon Prime, the Rockbuster Stealth management team is planning to use its existing movie licenses to launch an online video rental service in order to stay competitive. </vt:lpstr>
      <vt:lpstr>Key Questions &amp; Objectives</vt:lpstr>
      <vt:lpstr>Link to Workbook </vt:lpstr>
      <vt:lpstr>PowerPoint Presentation</vt:lpstr>
      <vt:lpstr>PowerPoint Presentation</vt:lpstr>
      <vt:lpstr>PowerPoint Presentation</vt:lpstr>
      <vt:lpstr>Recommendations</vt:lpstr>
      <vt:lpstr>Questions? </vt:lpstr>
      <vt:lpstr>  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Rockbuster Stealth LLC</dc:title>
  <dc:creator>Melanie Houston</dc:creator>
  <cp:lastModifiedBy>Melanie Houston</cp:lastModifiedBy>
  <cp:revision>1</cp:revision>
  <dcterms:created xsi:type="dcterms:W3CDTF">2024-03-22T20:18:32Z</dcterms:created>
  <dcterms:modified xsi:type="dcterms:W3CDTF">2024-03-29T21:10:42Z</dcterms:modified>
</cp:coreProperties>
</file>